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42:00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6806 7960 16364,'-34'-28'2392,"6"5"-1848,28 22-91,-1-1 846,1 1-1159,0-1-61,5 1-46,1 0 51,11-1 90,15-2-29,12 0-44,-12 1 0,2-1-917,5 0 0,-1 0 872,-4 0 0,1 0 24,7-1 1,6 0-1,-3 0-449,10-1 1,2 0 398,-2 0 0,4 0 0,0 1-10,-6-1 1,0 1-1,0 0-524,2 0 1,1 1 0,0-1 518,1 0 0,1 1 0,0-1-2,-1 1 0,0 1 0,1-1-370,-2 0 1,-1 1 0,1 0 365,-1 0 0,-1 1 1,-2-1 1,9 0 0,0 0-8,-14 1 1,1 0 0,1-1 13,0 1 0,0-1 0,1 0-4,1 0 0,0 1 0,1-1-6,7 0 1,1 0-1,-2 0-7,-10 1 0,-1 0 0,-2 0 0,9 0 0,1 1 80,-4 0 1,3 0-1,-3 0-83,2 1 1,0 0 0,-3-1 0,3 1 0,-2 0-9,9 0 0,-1 0 2,0 0 1,-2 0 10,-13 0 1,1 0 6,-1 0 1,3-1-1,-5 1-6,-7 0 0,0-1-3,16 0 0,7 0 0,-4-1 3,-5 1 0,0 1 20,-2-1 1,2 0 0,-1 0-27,12 1 0,-2-1 9,-1 1 0,0 0 305,0 0 1,0 0-301,-2 0 0,-1 0-11,0 0 0,0 0-3,-1 0 0,0 0 6,-1 0 0,-1 0-6,-11 0 0,1 0-8,20 0 0,0 0 14,-16 1 0,0 0-2,-2-1 1,3 1 0,-1-1 1,11 1 0,-2 1-1,1-1 1,0 0 8,-3 1 1,0-1-10,-1 0 1,-1 0 334,-2 0 0,0 0-337,-1-1 0,0 1-6,0-1 0,0 1 9,0-1 0,-1 0 8,2 0 0,-1 1-11,2-1 0,-1 0 6,1 0 0,-1 1-1,0-1 1,-1 1-6,0 1 0,-2 0 2,-1 0 1,0 0 429,-2 1 0,-2-1-429,0 0 0,-1 1 5,-1-2 1,0 1 155,0-1 0,-1 0-153,3 0 1,-1-1-10,4 0 1,0 0 2,2 0 1,2 0-3,1 0 0,1 0-6,1 1 0,0-1 135,0 1 0,0 1-141,-1-1 1,0 1 8,-1 0 0,-1-1 8,-2 1 1,0-1-7,0 0 1,0-1 0,-1 1 0,2-1 2,0 0 1,1-1 2,2 1 1,0-2-6,-1 1 0,1-2 11,-2 1 0,-1 0 175,-4-1 0,-2 0-195,-4 0 1,-3 1 11,20-3 16,-14 0-9,-13-1-2080,-9-2-2180,-8 0 4247,-4-3 0,-4 5 0,1 1 0</inkml:trace>
  <inkml:trace contextRef="#ctx0" brushRef="#br0" timeOffset="1483">12325 6468 16695,'-9'-60'1605,"1"0"1,0 6-1,3 7-557,4 5-616,1 17-343,0 13-5357,0 23 5643,0 19-224,0 12 0,-1 4 214,0-11 1,0 2-359,0 5 1,0 5-1,-1 0-379,0 2 1,1 2 0,-1-3 371,0 12 0,0 2-11,2-14 0,1 5 0,0-1 0,1-7-339,4 5 0,0-3 339,1 9 0,1-1 771,3-15 1,0-6-929,6 10 290,1 3-710,-5-16 2625,-5-15-3359,-3-15 1096,-1-16-1572,0-20-218,1-20 1226,-1 21 0,0-3 552,4-17 0,0-1-111,-2 17 0,0-1 584,3-19 1,0 1 259,-5 19 1,-1 0 148,1-9 1,-2-1-15,-1 2 0,-2 0 0,-1 0 0,-3 1-17,0 2 1,-2 0-322,-1 2 1,-1 1 132,1 2 1,-1 1-76,1 3 1,0 1 97,-2-26-168,4 9-123,5 9-90,8 12 203,7 10-231,10 9 0,13 6-5,17 4-29,-18 3 0,2 0-14,9 2 1,3 1 10,8 1 1,4-1-1,-15-1 0,1-1 0,1-1-738,7 1 1,1-2-1,1 0 730,-11-1 1,2 0-1,0 0 1,1 0-14,3-1 1,1-1 0,0 0 0,0 1-305,3-1 1,0 0 0,1 0 0,-1 0 310,1 0 1,0-1 0,0 0 0,-1 0 1,0 0 0,-1 0 0,0-1 1,0 1 2,-3-1 0,0 1 0,-1-1 0,-1 0-371,13-1 1,-1 0-1,-1 0 367,-5 0 0,0 0 0,-2 0 9,-4 0 0,-1 1 0,-1-1-102,-3 0 1,-1 0 0,0 0 103,18-2 0,-1 0 0,-4 0 0,0-1 11,6-1 1,-3 0-1,-20 3 0,-1 0 8,17-4 1,-6 0 1535,-13 3-1510,24-6 1250,-32 5-1217,1 0 1706,-7 1-1717,-1 3 1365,-7 0-1364,8 2 150,0 2-145,12 1-17,6 3 34,2 2-6,-3 1-28,-9 1 61,-8 1 40,-11 1 67,-6 7-118,-4 2-55,-1 0 22,2 5-17,2-1-12,2 9-4,2 5 21,5 12-5,-3-4-28,0-2 34,-4-1 11,-4-6 5,-1 13-22,-2-18 0,-1 1-6,1 25-33,0-2 17,5 0-29,2-8 24,5 13-21,-5-22 1,0-2-222,3 16 227,-5-16 0,-2-1 9,-3 10 10,-6 12-10,-5-5-4,0-22 1,-2-1-3,-9 22-3,7-22 0,-1-2-3,-4 9 17,-7 7 22,3-2-16,-2 2-45,-2 6 33,4-10-5,3-8 5,-8 5 34,1-8 5,1-9 1,-4 0-20,-1-5 0,-3-2-1229,-16 2 1,-3-4 1197,11-4 1,-4-3-29,-12 0 0,-9-2 0,6 1-47,7-1 0,-2-1-219,4 1 0,-6 0 0,-2 0 0,4 0-31,-6 2 0,4 1 1,3-1-1,-7-1 0,4 1 1,5 1-1,0-1 0</inkml:trace>
  <inkml:trace contextRef="#ctx0" brushRef="#br0" timeOffset="7489">22376 1564 18621,'6'-52'1000,"0"0"1,1 0-1,-2 4 1,0 2-1,0 3-566,0 3 0,0 4 115,0-19-269,-3 22-246,-2 16-40,0 13 12,0 27 5,2 14 9,0-3 0,-1 3-250,1 7 0,0 1 219,-1 9 0,0 2-728,-1 4 1,0 1 589,-1 0 1,0-1 39,0-5 0,-1-3-16,0-8 0,-1-4 142,-3 15 67,-4-26 11,-4-19 431,0-21-442,3-15 1344,4-14-1322,6-7 143,7-2-232,6 2-17,9 3 0,9 5-12,8 6-16,7 5 6,7 6-40,4 4-275,1 2 276,1 0 16,-4-3 34,-7-4 56,-3-8-23,-18 8 79,-2-9 16,-15 12-10,-3-6 39,-2 1 17,-3 3 257,-1 3-280,-1 5-84,-1 7-44,-2 8-7,0 13 12,-1 14-28,1 15-34,5 12-56,9 6-224,-2-30 0,2 0-132,2 0 1,3-2-538,1-1 0,3-2-2714,25 20 3708,-16-27 0,1-3 0,2 3 0,0-9 0</inkml:trace>
  <inkml:trace contextRef="#ctx0" brushRef="#br0" timeOffset="7889">23519 1570 20123,'-3'-49'1086,"1"1"1,-1 5 0,-3 8-651,-11 17-122,-10 9-247,7 9 73,-24 20-101,20-2 23,-21 24-45,17-7-6,2 11-11,11-2 0,16 0 11,4-16 17,12-2 23,-7-20 150,14-4 34,2-19-128,0 2 308,11-31-253,-22 22 135,8-22-56,-15 18 0,0-8 100,-5 5-162,-2 11-128,-1 6-23,0 11-39,-1 6 11,-1 9 0,-1 20-51,2 7-33,3 2-241,9 3-475,8-10-758,11 9-1131,8-6 2689,-6-20 0,0-2 0,-1 1 0,11-6 0</inkml:trace>
  <inkml:trace contextRef="#ctx0" brushRef="#br0" timeOffset="8123">23997 1518 20789,'7'-54'1260,"-1"0"0,-2 5 1,-5 10-1009,-10 19 129,-16 7-106,-2 9-51,-23 14-191,16 0-11,6 10 1,3 3-23,6 2 0,4 2 0,1 3 22,5 13-33,9-8 0,2-1-23,5 13-288,10-10 0,4-3-294,4-6-518,2-2 0,3-1-5509,17 2 6643,6 0 0,-26-14 0,-15-10 0</inkml:trace>
  <inkml:trace contextRef="#ctx0" brushRef="#br0" timeOffset="8366">24495 1268 24295,'-11'-47'579,"-1"-1"0,1 4 0,3 13-461,7 27-74,0 4 35,-2 16-12,-3 10-17,-5 24-33,0-4-3,1-11 0,0 2-164,-1 7 0,1 1 54,0 2 1,1 1-709,-1 6 0,3 0-196,5-13 1,2-3-1881,3-2 1,2-3 2125,7 17 1,-1-21 0,-3-15 0</inkml:trace>
  <inkml:trace contextRef="#ctx0" brushRef="#br0" timeOffset="8649">24729 1478 20319,'7'-45'1278,"-1"-1"1,0 8 0,-4 8-1049,-10 16-84,-6 14-62,-3 5 151,-25 21-50,-1 6-730,8-6 0,-1 1 615,1 0 0,1 1 17,-1 0 0,2 1 95,4-3 0,3-1-92,-8 20 10,22-10 12,29-5-39,22-7-56,-9-12 0,2-2-151,6-1 0,1-1 100,3-2 1,0-1-57,-9-1 0,1 0-1666,19-2 1,0-1 1755,10 1 0,-26-1 0,-4 0 0,-5 0 0</inkml:trace>
  <inkml:trace contextRef="#ctx0" brushRef="#br0" timeOffset="9823">25129 1515 10825,'-9'-2'8665,"2"0"-6946,7 2 315,0 0-1547,-28 15-129,18 0-123,-20 16-50,27-4-22,9 2-12,6-1-22,8-5 33,5-5 12,6-9-28,2-8-17,3-11-23,0-11-22,-4-10 0,-6-7-17,-8-3 6,-10 1 0,-6 4-34,-11 5-11,-6 6-11,-6 5 0,-3 7 16,0 6-10,-2 6 27,0 11-33,-2 9-23,-1 14 17,1 10-11,5 8 12,9 4-12,16 1-339,15-3 345,18-4-1,-12-27 1,3-2-6,4-1 0,1-4 0,1-2 0,1-3 8,1-3 1,-1-3-4,27-10-16,-4-12 39,-7-15 0,-8-9 0,-5-6 22,-8-6 12,-5 2 22,-5 3 11,-4 6-5,-1 7 16,0 7-72,3 6-23,3 7 34,4 7-6,9 9-39,-7 6 344,13 13-333,-12 6-16,4 15-96,-3 4-537,-4 6-2236,-2-1 2874,-4-9 0,-7-16 0,-4-11 0</inkml:trace>
  <inkml:trace contextRef="#ctx0" brushRef="#br0" timeOffset="12016">26609 1652 20605,'12'-55'1234,"1"1"0,-1 1 1,-1 6-821,-1 5 8,-2 12-411,-5 22 90,-1 10-50,2 14 5,3 16-42,-3 1 0,-1 4 0,0-1 0,-1 2-256,-1 11 1,-1 0 241,-2-8 0,-1-1 5,-1-2 1,0-2 22,-5 23 90,0-20 78,0-18-39,-2-22-73,-1-22-51,3-6 6,4-8 1,2-2-18,1-7 9,5-13 0,2-5-217,1 21 0,2 1 191,0 1 1,0-3 0,1 4 11,2-1 0,0 2-17,2-5 0,1 3 2,-1 8 1,1 2-6,0 1 1,0 1-15,18-20-750,-4 26 734,-5 13 5,10 6 22,3 20-5,1 7 22,2 21-22,-17 6-17,-11 9 22,-13-27 1,-4 0-128,-5 0 1,-3-1 129,-7-1 1,-4-2 2,-2-3 0,-3-3 16,0-3 1,-1-4 34,-23 3 901,16-9-891,12-6 746,19-3-807,2 2 0,14 3 0,10 6 17,15 4-17,0 0-14,1-3 0,1 0-3,26 4-486,-16-3 0,4-1 408,-3-3 0,1-1-79,4-1 1,1-1-77,2-1 0,1-3-451,-3-3 1,-1-3 481,-6 0 1,-2-3 50,-9-1 1,-4-3 178,9-11 23,-21-3 5,-18-1 1197,-13-3-1052,-8 0 970,-8 0-919,-3 2 253,0 2-235,-1 6-152,7 7 67,-11 7-123,12 11-17,-10 8-17,9 13 6,4 7-17,6 5-6,9 3-5,13 0-6,12-4 0,12-9 0,7-9 29,3-11 10,-2-13 12,-4-11 55,-3-10 6,-6-6 29,-8-2 32,-7-1-4,-7 3 38,-4 3 0,-2 6-50,-1 6-56,0 8-95,0 4-39,1 6 61,1 10-11,1 9-45,1 12-67,5 8-145,4 2-169,6 0-100,3-7-29,4-10 23,4-11 218,1-13 258,2-14 112,-1-12 106,-4-9 113,-5-6 296,-2-7-374,-9 15 189,1-6-44,-6 20-174,1 0-112,-2 8-40,1 8-4,3 11 4,4 11-4,6 13-7,2 7 1,-1 3 5,-1 0 23,-5-6-29,-4-8 1,-3-13 55,-2-8-33,-1-15-28,2-11 45,3-17-11,3-10 16,2-5 1,2 3-23,0 6 0,0 10-40,-1 9-10,1 8 11,2 7-12,5 9 23,3 6-50,6 10-112,3 7-242,5 6-632,3 2-1787,5 2 2643,-19-17 0,0-3 0,3 3 0,-1-5 0</inkml:trace>
  <inkml:trace contextRef="#ctx0" brushRef="#br0" timeOffset="12456">28833 1230 25897,'1'-5'1916,"-1"1"-1113,0 4-1382,8-58 246,-5 50 104,5-31 70,-8 64 108,0 12 0,0 3-746,-1 9-363,-1-9 0,1 7 0,-1-3 997,0-2 1,-1 0-289,0 19 0,1-1-950,2-15 1,2-3-2972,4-6 1,2-3 3841,9 13 0,-2-23 0,-6-14 0</inkml:trace>
  <inkml:trace contextRef="#ctx0" brushRef="#br0" timeOffset="12751">29270 1310 22503,'-55'7'588,"0"1"0,-8 8 0,6 4-369,7 14-548,11-6 0,2 1 542,-3 10-56,1 8 45,23 7-29,28-11-100,12-4-37,6-21 1,5-4 19,3-1 0,6-1-1243,6 0 1,7 0 0,-3-2 1186,6 2 0,0-1-64,0-2 1,4 0 0,-5-1-405,0 0 1,-3-1-382,-1 0 1,0 0 848,8 2 0,-9-1 0,-15-2 0,11 2 0</inkml:trace>
  <inkml:trace contextRef="#ctx0" brushRef="#br0" timeOffset="13432">22629 2463 13357,'-58'4'632,"1"-1"1,0 1 0,10-2 0,2 1 0,6-1 1523,-19 6-985,25 2-902,8-2 532,13 4 572,42-7-4970,27-6 3734,-23-1 1,6-2 14,2-2 1,8-1-1,1-2 1,-5 1-238,13-2 1,2 0 120,-14 2 1,6 0 0,4-1 0,1 0 0,-1 1-5,4 0 1,0 1-1,2 0 1,-2 0 0,-1 1-389,-7 0 0,-4 0 0,1 1 0,2-1 0,5 1 370,-2 0 0,6 0 0,3 0 0,2 1 0,1-1 0,-2 1 0,-2 0 0,-4 1-217,-1 0 1,-2 1 0,-3 0 0,0 1 0,1-1 0,3 1 199,-2-1 1,2 0-1,0-1 1,2 1 0,-1 0-1,1 1 1,-1-1 6,0 1 1,1 1 0,-1-1 0,0 1 0,1-1 0,1 1 0,0 0-1,-4 0 0,1 1 0,0-1 0,1 1 1,-1 0-1,1 0 0,1-1 0,-1 1-69,2 0 0,-1-1 1,1 1-1,0 0 1,0 0-1,1 0 1,1 0-1,0 0 60,-2 0 1,2 0 0,1 0-1,0 1 1,0-1 0,0 1-1,-2-1 1,0 1 0,-2-1-6,5 1 0,-1 0 0,-1 0 0,-2 0 0,1 0 0,-1 0 0,0 0 10,-3-1 1,1 1 0,-1 0 0,0 0 0,-1 0-1,0 0 1,0 1 0,6-1 1,0 0 0,-1 0 0,-1 1 0,0-1 0,0 1 6,-5-1 1,1 0-1,-2 1 1,1-1-1,-2 0 1,1 0 12,5 1 1,0-1-1,0 0 1,-2 1-1,0-1-27,8 1 1,-1-1-1,-1 1 1,-2-1 105,-5 0 0,-2 0 1,0 0-1,-3 0-63,9-1 0,-1 1 1,-5-1 561,4 0 0,-4 0-333,1-2 0,-5-2 65,3-1-236,-18-1 1,-1 1 77,18-3-16,4 1-95,-11 3-15,-10 1 1,0 1-3,11-1 859,-13 1 1,-1 0-849,12-2-6,-10-1-33,-11 0-527,-8-2-874,-11 2 1384,-7-4 0,0 5 0,-2 0 0</inkml:trace>
  <inkml:trace contextRef="#ctx0" brushRef="#br0" timeOffset="36632">22670 4961 16252,'0'-5'3703,"0"1"-813,0 4-2380,-4-54-186,-4 42-184,-4-39 258,-23 64-146,-4 2-149,9-2 1,-2 0-23,1 0 1,0 1-146,0 1 1,2 1 108,-23 17-17,13-1-6,16-2-5,11-3-6,18-2 17,9-1-5,16-2-18,11-1-255,13 1 255,-25-10 1,1-1-6,1 1 0,1 0-9,-2 0 1,-1 0 2,18 10 233,-19-1-216,-21-1 6,-28-1-11,-24 1 8,10-9 0,-3-1-396,-6 1 0,-2-2 396,-3 0 0,0-2 0,2-2 0,0-2-9,5-2 1,2-4 157,-19-13-673,25-14-772,29-9-942,26-4-2240,21 3 3838,-13 21 1,-1 3 0,6-1 0,-2 5 0</inkml:trace>
  <inkml:trace contextRef="#ctx0" brushRef="#br0" timeOffset="37006">22913 5053 25007,'22'-58'706,"-12"22"-561,-38 74-117,8-5-11,0 23-22,17-14-1,12 9-22,16-4 22,20-9 46,12-12-38,-25-18 1,0-4 25,31-11 23,-8-14 27,-10-14-454,-11-9 499,-13-3-50,-9 8 146,-8-19-102,-8 22 150,-1-14-217,-4 21 31,3 11-137,1 9-90,4 7-251,1 11-477,6 8-1943,4 10 2817,10 7 0,-9-14 0,1-3 0</inkml:trace>
  <inkml:trace contextRef="#ctx0" brushRef="#br0" timeOffset="37572">23649 5010 20319,'0'-4'4385,"0"0"-3175,0 4-1170,-2-23-29,4 24 11,-1-5-11,2 34 17,-3 13-28,-7 1-22,-3 1 33,-5-2 12,5-18 72,0-5 22,7-17-38,-1-11 10,2-14-21,0-9-40,1-3 67,4-9 22,1 3-50,3 9 1,0-1-29,3-9 17,18-13-39,-12 35 0,20-9-17,-7 18-6,10 1-22,4 7 11,15 16 28,-18-1-25,-12 1 0,-1 3 3,3 13-22,0 18 21,-17-7 18,-15 5-6,-14-17 0,-1-10 17,-7-7 28,7-13-6,3-10-6,6-13 1,17-10-23,2 4 12,17-9 21,2 10-10,10-6 0,12 4-29,-5 11-5,-2 6 34,0 12-57,-9 13-55,8 11-398,-22 2 0,-4 3-3433,5 26 3061,-9 6 0,-14-28 0,-2-14 0</inkml:trace>
  <inkml:trace contextRef="#ctx0" brushRef="#br0" timeOffset="38183">25805 4744 19899,'1'-5'3411,"-1"0"-2482,0 5-128,-22-67-521,2 50-168,0-17 1,-4 7 83,-15 43-118,4 3-17,7 5 1,2 4-34,-10 17-285,12-11 1,3 1 250,-2 23-10,13-4 21,11-16 18,28 0-7,-7-24 172,31 2-9,-2-32-5,-1-9-382,-22 2 1,-3-2 325,2-15 100,-4-17-225,-16 26 1,-1-1 135,2-30-73,-6 29 0,-3 1 39,-8-6 346,-6 13-402,-6 12-22,-6 15-12,-8 15-21,-5 16-18,-1 15 618,12-5-959,15-6 0,4 2-1295,7 16-1342,7-14 0,5 0 3012,18 15 0,-3-21 0,-7-16 0</inkml:trace>
  <inkml:trace contextRef="#ctx0" brushRef="#br0" timeOffset="38406">26541 4632 23517,'11'-50'1068,"-1"0"0,-2 7 0,-7 7-693,-14 11-280,-3 14 62,-19 35-123,7 15-26,7-2 0,2 5-473,2 9 0,5 4 453,4-9 1,1 2 0,2 3-730,2 8 0,2 4 1,2 1 642,2-9 0,2 1 0,1 0 0,1 2-621,0-9 0,1 2 0,0-1 1,1 1-1,-1 0 11,1 1 0,1 0 0,-1 1 0,0-1 0,-1 1 555,-1 1 0,-1 2 0,-1 0 0,-1-4 0,1-3 0,1 3 0,-1-4 1,-1-3-1,-6 14 0,0 0 0</inkml:trace>
  <inkml:trace contextRef="#ctx0" brushRef="#br0" timeOffset="38532">26241 6440 18421,'-23'-57'624,"0"0"0,0 0 0,0 0 0,3 2 1,0 0-1,4 0 0,6 3-507,9-5 1,7 3 0,2 0-1400,2-1 0,3 1 0,2 1 1285,4 1 1,2 2 0,4 0-55,1 2 1,3 0-1,2 1-252,4 2 1,1 0 0,1 3-129,-7 7 0,0 2 0,5 0 348,7-3 1,7-2 0,-2 3 0,-8 5-1,-8 6 1,-1 2 0,7-4 0,0 1-1,0 0 1</inkml:trace>
  <inkml:trace contextRef="#ctx0" brushRef="#br0" timeOffset="39549">27765 5014 14544,'29'-37'1879,"0"-1"0,1 1 0,9-15 1,-7 1-1245,-16 16 1,-6 2 288,3-28-269,-15 11 10,-10 12-368,-11 11-26,-5 13-131,-5 14 9,-3 14-76,-2 14-6,0 14-53,19-16 0,2 2-159,0 3 0,2 0 148,3 2 0,1 0-3,4-1 0,2-1-6,8 23 1,12-12 5,11-14 11,6-13 39,3-18 6,-1-15 6,-1-15 11,-2-12 16,-7-6 23,-3-1-22,-6 4 11,-4 7 5,-3 13-33,-4 13 331,-3 11-404,-6 15 22,-3 11 1,-7 16-18,-1 12 1,5 6-17,6 2-23,16-3 17,17-6-377,21-10 394,-19-25 0,3-4 8,3-4 1,0-5-4,1-7 1,-2-5-9,0-5 1,-1-5 13,-2-6 0,-3-4-309,-1-4 0,-2-4 300,-2-5 1,-3-3-431,-1-4 0,-3-2 439,-1-4 0,-2-2 3,0 2 0,-2-1 8,-2 4 1,0 1 5,-3 8 0,0 2 3,-2 9 0,-2 2 36,0-11 307,-2 19-357,-2 14 593,-3 17-610,-5 18 0,-5 24 3,4-14 0,0 4 131,-1 8 0,1 3-129,-1 7 1,3 1-12,0 4 1,4 1-685,5-1 0,4-1 673,4-4 1,5-3 7,6-7 1,4-5-34,2-9 1,4-6 43,0-8 1,1-7 3,32-15-278,-30-9 0,-2-7 255,2-8 0,-1-6 9,1-8 0,-2-6 6,-7 1 0,0-5 0,-2 2 2,1-5 0,-2-2-288,-2-1 1,0-5 0,-3 5 298,0-3 1,-2 1 2,-3 14 1,1-1 0,-2 1 303,2-11 0,-2 4-271,-4 11 1,-1 5 151,-7-13-103,-4 22 465,-4 16-544,-1 26-17,-7 25 3,5-5 0,-1 4 404,-2 13 1,1 3-410,4-11 0,0 2 0,2 1-744,1 5 0,1 1 1,2 1 655,1 4 0,2 0 1,2 1-305,4 3 0,3 0 0,2-1-1062,-1-13 1,1-1 0,2 0 0,0-2 1455,4 10 0,1-3 0,0-4 0,1 3 0,-1-6 0,3 4 0</inkml:trace>
  <inkml:trace contextRef="#ctx0" brushRef="#br0" timeOffset="40840">23021 7253 25550,'-6'0'404,"2"15"-298,11 46-47,-7-29 0,-1 1-12,-4 0 1,-2-1 30,-13 25-5,-2-11 56,5-16 123,6-15-45,7-19-106,10-18-12,8-18-27,9-17-376,-7 23 1,0-2 360,1-1 1,1-2-12,1 0 1,1 1 2,-1 2 0,1 1-25,-1 4 0,1 3 31,18-17 5,-1 16-44,2 14 11,0 14-12,0 13-16,-3 14 11,-10 0-11,-9 2 0,-3 3 0,2 18 143,-4-14 0,-2 1-154,1 20 27,-2-11-10,-2-15 5,-2-14 11,5-17-5,6-14-1,12-14 403,10-10-397,5-4 11,1 2-16,-5 7 11,-7 8-23,-9 13 6,-9 8 17,-7 14-17,-4 8 0,-2 16-11,-1 9 11,0 8-6,3 0 12,5-2-1,11-8-16,11-10 22,12-14-11,10-15-488,8-19 493,-28 2 1,-1-4 5,-1-5 1,-1-4 7,-3-3 1,-3-2 22,-4-3 0,-4-2 11,-4-1 0,-3 0-3,-3-1 1,-4 1-4,-4 2 1,-4 2 5,-3 1 1,-3 4 10,-4 3 1,-4 4-79,-24-11 76,-1 16-40,4 19-5,-3 31-6,19-2-101,6 18 1,5 6-253,10-21 1,3 1-1065,-1 23 0,5 1 1406,9-13 0,1-4 0,4 7 0,2-7 0</inkml:trace>
  <inkml:trace contextRef="#ctx0" brushRef="#br0" timeOffset="41032">24631 7319 24738,'-3'-3'2946,"0"1"-2285,3 2-784,-17-33-908,23 28-5220,-4-20 6251,25 36 0,-7-3 0,-8-3 0</inkml:trace>
  <inkml:trace contextRef="#ctx0" brushRef="#br0" timeOffset="46297">26415 7045 21226,'3'-59'1349,"-1"-1"1,-2-2 0,-3 11-879,-6 24-280,-11 3-79,-4 41-17,-8 25-81,14-8 0,0 5-338,-3 8 0,1 6 322,3-2 0,0 5 1,1 0-727,1-1 0,1 0 1,1 0 678,-1 1 1,0 1-1,2 0-162,3-9 1,1 0 0,0 0 0,1-1-365,-1 8 0,0-1 1,1 2 13,0-6 1,0 1 0,0 2 0,0-2 2,-1 10 0,0 0 0,-3-3 132,-1-8 1,-1-2 0,0-5 730,0-2 0,-3-8 989,-29-9-330,15-67-657,13 7 1,3-7-638,8-3 1,3-6-1,2 3 383,1-6 1,5-1-13,4 0 0,5-3 0,3 5 263,8-2 0,4 3-306,-4 11 0,2-2 1,1 3-27,1 3 0,1 2 0,1 2-27,0 3 1,1 2 0,2 1-64,5-2 1,3 1-1,-3 2 56,2-1 1,1 1 8,-5 3 1,3-2 0,-4 1 323,1-1 1,-3 0-261,9-8 1,-1-2-131,0-6 1,-3-1 244,-11 10 0,-4 0-42,-2 3 0,-5 1 2468,-4-9-2115,-10 17 1196,-2 0-1190,-3 7 828,1 8-1237,-2 6 763,3 6-769,2 12-11,6 8-17,15 28-28,5 1-743,-8-19 0,-1 0 664,5 15-344,-12-18 0,-4 0 42,-8 26 305,-6-24 1,-5-1 108,-3-3 1,-5-4 106,-27 11 258,-5-27-247,20-14 74,6-27 71,35-18-178,12-5 386,-2 21 1,3 3-455,2 6 1,2 2-12,19-9-14,-16 14 0,2 1-8,22-7 16,-12 7 1,2-1-15,-7 2 1,-1 0 8,5-2 0,-1 1 614,8-5-597,0-4 0,-18 7 56,4-8 39,-15 6 73,-6 2 367,-10 8-384,-8 5-129,0 5 6,-11 8-12,0 11-5,-7 22-11,6 1-23,4 1 12,9 6 11,12-20-34,9 9 6,15-19 11,12-8 0,-6-7 16,-5-10 1,-1-4-11,10-11 22,-14 3 0,-1-4 78,3-21-10,-14-6-40,-8 9 123,-17-20-95,-5 22-45,-5-6 45,-13 13-28,7 20-34,-5-2 6,-8 24-22,12 7-51,-10 18-151,13 8-784,10 7-2515,9 3-2045,9-11 4692,8-2 0,-6-28 0,1 0 0</inkml:trace>
  <inkml:trace contextRef="#ctx0" brushRef="#br0" timeOffset="46847">28034 6913 20481,'0'-5'4117,"0"0"-1843,0 5-2201,1-9-45,-3 27 5,0 2-33,-4 31 6,-2 2-12,0-1-16,1-9 22,1-14 22,3-11-5,4-17-6,6-13 12,7-15 16,9-16 6,3-10-415,0-4 415,1 3 0,-3 8-17,0 13-17,-6 14 17,9 6-11,-7 15-6,10 6-5,-3 14-6,-1 9-6,-6-2-5,2 20 11,-13-15 420,1 12-398,-9-20 34,-4-9 23,-1-10-23,0-13-28,1-13 11,6-16-6,8-13 7,9-7 10,8 0 0,6 8 1,0 11-12,-2 13-17,-4 11-10,-1 11-18,-2 10 6,-6 3-17,3 16-184,-6 14-1171,-5 8 1233,-9-15 1,-2-2 0,-2-1 0,-4-2-1</inkml:trace>
  <inkml:trace contextRef="#ctx0" brushRef="#br0" timeOffset="47930">30120 6666 21797,'2'-8'1616,"3"-23"0,-1-4-943,-8 6-469,4-9 0,-4 2 54,-19 16-62,-9 8-45,-11 14-50,-8 14-343,21-1 1,1 2 266,-2 5 0,1 3-22,0 2 0,2 3 5,2 2 1,3 2 13,4-1 0,4 0-28,3-1 1,6-1-6,9 19 0,20-13 0,17-16 22,15-16 0,3-19 6,-28 3 0,-2-4-9,-1-5 0,-2-3 31,-1-2 1,-2-2 46,-3-2 1,-1-2-26,-2 1 1,-1-1 39,9-26 17,-5 9 11,-7 13-45,-6 14-90,-4 11 551,-4 12-511,-4 10-34,-5 14-12,-4 11-49,3 10-163,4 7-331,9 0-436,11-2-488,11-10-156,10-12 329,3-13 556,-1-16 576,-2-15 337,-2-13 363,-2-11 315,-2-6 156,-2-1-40,-2 3-178,-4 7-179,-2 11-231,-3 9-106,-4 8-50,-2 10-73,0 8 0,0 13-22,-1 9-57,-3 9-27,-1 5-34,-6 0 0,-1-5 0,-2-7 39,2-13-5,2-10-17,2-15 5,7-13-16,6-14 10,17-21 12,-6 14 3,-6 9 0,1 1 47,7-3-16,6-3-23,-4 13-11,-8 10-22,-5 15 16,-6 11 12,-3 14-17,0 8-1,-2 5-44,0-1-179,3-5-566,6-6-1646,10-9 2419,12-11 0,-14-6 0,1-5 0</inkml:trace>
  <inkml:trace contextRef="#ctx0" brushRef="#br0" timeOffset="48847">22970 9169 25309,'-15'25'393,"-1"27"-463,13-19 0,2 2-323,-3 6 1,2 0-2375,0 21-7064,7-10 7661,0-19 1,2-15 0,-5-13-1</inkml:trace>
  <inkml:trace contextRef="#ctx0" brushRef="#br0" timeOffset="49207">23241 9062 23156,'-51'-34'478,"0"0"0,5 5 0,5 13-377,6 36 470,11 4-476,-4 32-56,16-8-34,4-12 1,2 0 5,10 24-58,11-6 53,13-11 130,9-12-130,5-14 293,3-15-282,-3-16 28,-2-12-1,-8-12 254,-8-4-186,-8-1 40,-9 2-7,-9 5-61,-5 6-39,-2 12 22,-3 3-78,3 10-140,-1 2-236,2 13-744,1 13-12,3 4-8688,2 31 7577,1-30 0,1 10 1,0-31-1</inkml:trace>
  <inkml:trace contextRef="#ctx0" brushRef="#br0" timeOffset="49808">23491 9353 26575,'12'-38'372,"0"0"1,8-21-272,-15 66-51,0 3 12,6 31-17,-6 2-31,-2-9 0,-1 2-198,-5-2 1,-1 0 194,0 2 1,-1 0-7,-5 17-10,1 7 16,6-36 28,2 4-16,7-31-46,9-12 34,10-18 34,8-11-6,4-6 80,2 3-74,-3 5-6,-4 11 1,-2 9-29,-2 11 0,1 7-11,2 10 11,3 5 0,0 8-5,0 2 342,-3 1-348,0-2-17,-1-8 23,4-8-29,6-15 23,4-15 0,3-16 11,-20 4 1,-3-3-430,-7 12 1,-2-2 436,5-20 1,-4-3-9,-8 12 1,-2 0 16,1-11 0,-1-2 8,-1 3 0,-1 1-226,0 6 1,-2 3 424,2-21-200,-2 26-35,-2 20 0,-3 21 0,-3 19 0,-3 21 0,4-14 0,0 3 67,0 6 0,1 2-67,0 5 0,1 1 0,0 5 0,2 0 0,-1 4 0,1 1-65,4 1 1,2 1-774,4-1 0,4-1-372,5-3 0,5-3-2926,4-6 0,2-5 3572,-2-10 1,-2-4-1,9 2 1,-18-18 0</inkml:trace>
  <inkml:trace contextRef="#ctx0" brushRef="#br0" timeOffset="50840">24275 9297 18571,'-4'-3'5573,"1"1"-4419,3 2-1322,14-27-258,12 21-296,21-18-314,10 28 414,-11 1-344,-13 0 0,-1 0 249,7 1 588,15 0 375,-22-4 521,-10-3 549,-10-3 175,-9-1-231,-10-1-380,-2 1-203,-5 3-128,2 1-247,4 1-111,4 3-57,4 3-61,7 4-17,8 1-56,12 1 17,11-4 16,9-2-21,4-10-7,-4-6-5,-8-9 34,-12-6-23,-11 3-22,-8-15 33,-13 12 40,-6-9 27,-10 13 46,-4 6 10,-4 8 23,-3 8-28,-2 10-33,-1 9-46,5 11-44,5 7-6,10 9-22,7 6-34,17 4-372,14-2 142,-4-28 1,4-1-632,6-1 1,2-2-70,6-1 1,2-3-578,4-3 1,2-3-460,2-3 0,1-3 431,-1-6 1,1-5 1019,-3-4 0,-2-4 1030,-4-3 1,-2-4 907,-5-3 0,-3-1 123,-6-2 0,-3 0 975,9-29-774,-11 0-497,-9 3-376,-9 6-235,-12 10-191,-14 11-78,-15 11-45,-7 11-157,0 14-56,6 12-2894,11 25 2804,15-12 452,8 21-423,19-23 22,9 5-28,16-10-17,7-13 56,3-12 171,-5-17-154,-5-12 62,-7-10 61,-9-1-161,-8 4-18,-6 7 3392,-7 10-3392,-4 7 0,-5 13 0,-2 11 0,0 17 0,7 0 0,1 2 0,-1 20-736,5-4 0,2 5 736,1-6 0,-1 3 0,1-3 0,-1 3 0,0 1 0,0-8 0,-1 0 0,1 1 0,-1 1-528,0 3 1,0 1 0,0 0 0,-1-1 391,0 0 0,-1-1 0,0 0 0,0-2-49,-2 11 0,0-3 0,-2-2-267,-3 9 0,-5-8 457,-1-18 1,-5-7-6,-20-6 23,0-38-6,6-28-20,19 7 0,3-6 21,1-9 1,3-5-19,2 13 0,2-2 0,1-1-39,-1-3 0,2-2 0,3-1-255,4-13 1,4-1 0,1 3 87,-4 17 1,1 3 0,2-2-428,9-13 0,4-2 0,1 6-1059,5 4 1,3 4-333,-7 9 0,2-1 1,1 3 2023,14-12 0,-2 6 0,5-3 0,-10 15 0</inkml:trace>
  <inkml:trace contextRef="#ctx0" brushRef="#br0" timeOffset="51380">25874 9427 26060,'-4'39'1338,"5"-8"-1248,8-26 56,8-2-62,4-5-17,20-14-28,0-7-28,1-5 6,-17 2 0,-2-2-17,-1-3-12,-3 1 1,-3-1 23,-4-7 21,-8-7-16,-12 15 28,-14 9-28,0 14-6,-10 7 39,5 8 34,-15 16-50,13-2 13,7 5 1,2 2-37,4 3 3,4-1 0,4 4-229,7 16 232,5-18 0,3 1-3,4-1 0,4 0-9,13 4 1,3-3-6,13 10-6,-8-18 1,1-5-12,10-6-6,-15-11 1,0-4 0,16-15-3288,-4-18 3310,-23-1-127,-6-19 172,-8 0-40,-4 19 1,0-1-3,-1 1 0,1 1 2,2-1 1,2 1 16,6-11-11,2 8 17,3 17 56,8 10-67,-3 3 213,29 11-202,-14 10-39,9 5 2,-16 1 1,-2 4-70,13 17 1178,-12-11 1,-1 3-2280,-8-5 1,-3 1 1178,-3 2 0,-3-2 0,2 4 0,-7-7 0</inkml:trace>
  <inkml:trace contextRef="#ctx0" brushRef="#br0" timeOffset="52091">27682 9288 23810,'9'-59'763,"0"0"1,-2 4 0,-1 6-473,-1 8 479,-3 15-708,-2 28 270,0 21-276,-2 21-45,0-12 0,-1 2-283,-2 7-1,-1 1 301,-1 3 0,-1 0-14,-2 2 0,0-1-8,0-1 0,-1-3-6,3-9 0,-1-2 5,-15 28 336,13-39-347,-3-3 23,13-44 5,10-14-16,0 5 0,0-3-1573,4-4 0,1-1 1570,-2 7 0,0-2-5,0-5 0,1-4 0,0 2-128,1-5 1,1 0 129,0 2 0,0-3 0,0 4 0,0 2 0,1 3 11,7-10 1,3 5-213,8-2 223,-10 19 1,3 5-12,16 6 29,3 24-40,5 22-28,-23-2 0,-3 5 28,2 7 0,-2 5 944,-1 6 0,-3 4-964,-2 4 1,-3 2-43,-3 2 1,-3 1-197,-4-1 0,-2 0-213,-2-3 0,-1-3-577,-3-5 1,-1-3-1558,0-7 1,-2-4 2604,-5 12 0,4-22 0,2-15 0</inkml:trace>
  <inkml:trace contextRef="#ctx0" brushRef="#br0" timeOffset="52290">27940 9324 22895,'-36'-39'687,"-1"-1"0,7 4 0,15 5-625,48 6-79,23 3-17,-21 13 1,3 1-488,4 1 1,1 1 316,1 1 0,1 2-303,-1 0 0,0 1-986,-4 0 1,1 0 1492,-2 1 0,-2 0 0,3-2 0,-7 2 0</inkml:trace>
  <inkml:trace contextRef="#ctx0" brushRef="#br0" timeOffset="52630">28608 8964 20627,'-1'-4'5248,"0"1"-3674,1 3-1479,11-31-11,10 36-50,17-16-6,9 53-23,-21-17 1,-1 3-298,-1 1 0,-1 2 269,-2 2 1,-2 0 5,-3-2 1,-3 1-35,2 24 46,-18-13 16,-15-16 6,-14-13-17,-4-15 5,2-13 545,12-12-550,11-11 23,11-5-6,11-1-23,9-1-61,13 2-79,-3 10-512,-2 11 0,3 1-1487,19-3-384,-13 6 0,2 1 2357,-1 5 0,-3 3 1,6-2-1,-6 3 1</inkml:trace>
  <inkml:trace contextRef="#ctx0" brushRef="#br0" timeOffset="53358">29296 8884 20000,'-9'-9'5040,"1"1"-3886,8 8 202,0 0-948,-18-63-156,16 42-193,-8-15 0,5 6 14,13 24-51,7 12-16,8 13-17,9 18-6,-13-12 0,0 3 14,2 5 0,-2 2-282,0 4 0,-3 1 251,-1 0 1,-2 0 5,-5-3 0,-1-1-22,-1 23 22,-15-20 5,-8-19-5,-12-16 39,-2-18-22,1-13 34,7-12 38,9-7-38,10-1-23,14 3 11,9 3-6,15 7-38,10 7 70,10 5-194,-23 13 1,1 2-220,2 1 1,1 1-182,3 2 0,0 0-194,1 2 0,0 0-274,-1 0 1,0 0-71,-3 0 0,-2-1-245,21-4 1251,-18-3 868,-17-4 627,-12-2 252,-8-2-247,-4-2 7,-3-1-662,-4 0-168,-1 0-95,-4 2-107,-4 6-122,-5 6-57,-5 13-90,-7 10-27,-2 12 16,1 10-83,10 5-46,12 4-10,24 6 50,13-14-34,7-6 6,11-17 22,-7-15 0,10-9 0,-3-14 0,3-24 6,-15 11-6,3-20 45,-15 18 17,2-6 73,-3 8-12,-4 10-50,-3 11-28,-4 12 11,-7 15-54,-4 15-13,-5 18 0,1 11 0,5 4 0,10-30 0,4 0-4,5-1 1,5-2-387,8 0 0,6-4 110,5-1 0,5-5-2218,10-3 0,0-5 2498,-12-5 0,-3-2 0,23-1 0,-40-7 0</inkml:trace>
  <inkml:trace contextRef="#ctx0" brushRef="#br0" timeOffset="54190">30436 8928 10058,'1'-3'8906,"0"0"-3619,-1 3-4218,29-67-301,-17 38-606,5-8 1,-1 1 559,-9 15-571,-4 15 45,-1-1-168,-2 10 56,-2 17-39,1 6-45,-1 17 6,5-11 27,16 18-38,5-21-40,19 9 56,-9-22 45,23-13-28,-15-17 3,-12 2 0,-2-3 47,8-14 126,-15 5 1,-1-1 109,0-7-229,2-7-85,-14 20 0,-5 13 0,-6 20 0,-5 17 0,-3 28 0,4-20 0,0 5-696,1 11 0,1 2 696,1-9 0,1 5 0,0-7 0,-1 6 0,1 2 0,-1-3-133,-2 5 0,-1-1 0,-1 3-963,2-9 0,-1 4 1,-1 1-1,-1 1 0,-1-2 1096,-1-2 0,-1 2 0,-1-2 0,0-1 0,2-5 0,-1 4 0,0-4 0,1-1 0,-2-3 0,1 0 0,0-1 0</inkml:trace>
  <inkml:trace contextRef="#ctx0" brushRef="#br0" timeOffset="122449">12060 4837 20246,'-7'-57'1404,"0"-1"0,0 9 0,-3 8-967,-8 20-202,-7 22 17,-10 22-148,14-2 0,0 7-46,-9 19 1,1 6-1693,4-2 0,2 2 1637,0 2 0,4 0-1,6 2 1,7-2-30,9-10 1,4-2 3,5 8 1,6-2-149,8-7 0,9-7 112,19-8 1,5-8 32,-17-8 1,1-6-172,1-5 0,4-5 1,-5-4 204,2-7 1,-3-5 10,8-7 1,-2-4 22,-7-5 0,-4-4 14,-8-2 0,-4-4 37,-11 7 0,-3-2 1,-1 2-50,0-3 1,-3 0 47,-4-19 1,-5 0-15,-4 21 1,-3 1 24,-8-21 1,-2 2-62,6 19 0,-4 3 67,-15-12 1,-2 8 1734,-2 18-1805,-1 8 0,-3 6-17,8 13 1,-1 7-1,-20 11 1,1 6-18,16-9 1,1 5-25,3 7 1,0 6-1,7-4 777,2 16-1083,9-2 1,8 2-892,16-16 1,7-1 693,11 11 1,2-2 0,7 5 0,7-9-1</inkml:trace>
  <inkml:trace contextRef="#ctx0" brushRef="#br0" timeOffset="123449">12944 4528 20817,'-11'-43'1152,"0"-1"0,0 1 0,-2 8-172,-4 14-671,1 4-192,0 11-83,8 12 33,-7 17 0,-10 35-56,13-23 1,0 2-417,-2 11 0,3 2 394,4-3 0,4-2-9,2-10 0,3 0-100,5 4 0,7-2-538,11-7 0,5-5 218,3-2 0,2-2 233,1-4 0,3-5-339,14-11 0,0-9 249,-16-2 0,-2-2 232,9-1 1,-2-4 103,-1-13 0,-6-5 65,-15 11 0,-2-2 84,7-11 0,-3 0 349,-4-20 128,-11 4 79,-7 7-27,-5 8-403,0 14 286,-5 6-527,7 14 770,-4 7-821,6 5 34,-2 30-50,2-12 10,0 8 1,1 2-6,1 8-8,0-12 0,2 0 480,4 14-472,4-9 28,1-10 96,-2-13-23,-3-8 173,1-19-162,-1-7 17,4-17-67,-3 5 140,3-20-101,-4 16-28,5-15-22,0 13-34,1 4-28,-1 12 5,12 1-10,-11 14-29,18 3-11,-8 13-84,8 10-16,-5 1-1278,12 18-2100,-12-11 3523,8 9 0,-19-20 0,-7-6 0</inkml:trace>
  <inkml:trace contextRef="#ctx0" brushRef="#br0" timeOffset="123715">14007 4185 26019,'-29'-47'530,"0"-1"0,4 5 0,6 9-468,14 17-28,8 9-22,10 10 10,16 13-5,16 16-12,-17-9 1,1 5-1766,12 17 0,-2 2 1687,-10-12 0,-2 0-39,5 9 0,-1 3-735,-3 3 1,-4-1-34,-6-8 1,-1 0-1311,5 16 0,-6 0 2190,-13-14 0,-4-4 0,0 3 0,-10-9 0</inkml:trace>
  <inkml:trace contextRef="#ctx0" brushRef="#br0" timeOffset="123982">12082 5698 19079,'-42'20'829,"0"1"0,0-1 0,-8 4 0,10-4-258,17-3 9,48-22-449,4-4 1,7-3-43,15-7 1,6-4-992,-9 4 0,2-2 0,3 0 913,-8 2 0,2-1 1,1 0-1,2-1-375,5-2 1,1 0-1,2-1 1,1 1 352,-7 2 1,0 0 0,2 1 0,0-1 0,0 1-430,3-2 1,2 1-1,0 1 1,0-1-1,0 1 333,-8 3 1,1 0 0,-1 1-1,1 0 1,0 0 0,-1 1-409,9-3 1,1 0-1,-1 1 1,0 1-1,-2 0-509,-3 2 0,0 1 0,-2 0 1,0 0-1,-3 1 977,2 0 0,-1 1 0,-3 1 0,-4 0 0,15-2 0,-10 3 0,-2 0 0</inkml:trace>
  <inkml:trace contextRef="#ctx0" brushRef="#br0" timeOffset="124305">12273 5893 16077,'-44'20'565,"-1"-1"1,1 1 0,0 0 0,-6 2 0,1-1 0,3-1-65,-12 5 0,7-3 76,2 0 1503,54-23-1654,52-21-286,-6 1 0,7-3-863,-8 4 0,3-2 0,2-1 745,-6 4 0,1-2 1,1 0-1,1 0-14,-5 3 0,0-1 0,0 1 0,2-1 0,-1 0-1,4-1 1,0-1 0,1 1 0,-1 0 0,1 0-1,1-1 1,0 1 0,1-1 0,-1 1 0,0 0 1,-1 0 0,1 0 0,-1 0 0,0 0 0,0 1 14,-3 0 1,1 0-1,-1 1 1,-1-1-1,0 1 19,8-3 0,-1 1 0,-1 0 0,-1 0 10,-7 2 0,0 1 0,-2 1 0,-2 0 241,5-2 0,-3 1 0,-3 1-114,4-1 1,-6 2 849,6-4-889,-26 11-89,-13 6-40,-6 1 2407,-2 2-3588,-2 0 1170,-6 2 0,4-2 0,-2 1 0</inkml:trace>
  <inkml:trace contextRef="#ctx0" brushRef="#br0" timeOffset="152623">17329 7651 16458,'-58'0'852,"1"0"1,-1 1 0,9-1 0,1 0-1,10 0-460,1 0 821,30-3-1017,35-4-115,2 1 0,7 0-1168,20-3 1,4-1 1091,-3 1 1,5 0-21,-17 3 1,6-2-1,2 0 1,1 1 0,-3 0-33,2 0 1,-1 0 0,-1 1 0,2-1-202,-4 1 1,1-1-1,2 1 1,0-1-1,1 2 72,7-1 0,3 0 0,1 1 1,-2 0-1,-4 0-539,-5 2 1,-3-1 0,-1 1 0,3 0 570,8-1 0,1 1 0,1-1 0,-3 1-150,-8 0 0,-2 1 0,-2 0 0,-3 0-235,18-1 0,-3 1 418,-14 0 1,0-1 0,-5 1 253,-4 0 0,-8 1 1128,-11 0-1126,-43 5 160,-28 3 1,-12 1-133,21-3 1,0 0-1,-5 0-226,-5 1 1,-4 1 0,-3 0-1,0-1 156,10-1 0,0 0 0,-1 1 0,0-1 1,-1 0 16,-5 1 1,1 0 0,-2-1 0,0 2 0,1-1 12,-1 0 1,-1 1-1,1 0 1,0 0 0,1 0-213,3 0 1,0 0-1,1 0 1,2 1-1,0-1 164,-3 2 1,0-1-1,3 1 1,3-1-97,-1 2 1,3-1-1,5 0 64,1 0 1,12 0 1833,22 0-1567,51-10-220,0-4 1,4-2 557,-2 1 1,4-2-639,0-1 1,5-2-1,3 1-19,-6 0 1,1 1-1,2-1 1,0 0-46,1 0 0,1 0 0,1 0 0,1 0 20,-5 1 1,2 0-1,0-1 1,-2 2-1,-3-1 9,6 0 0,-3 1 1,1-1-7,-4 1 0,3 1 0,-1-1 0,-5 1-194,12-2 0,-3 1 226,-7 1 0,1-1 1,-6 2 13,-9 1 0,-7 1 320,8-2-261,-32 6 982,-18 0-1195,-25 3-840,-5 2 0,-3 1 969,6-2 0,2 1 0,0 1 0,3-2 0,4 1 0</inkml:trace>
  <inkml:trace contextRef="#ctx0" brushRef="#br0" timeOffset="171588">10752 13334 21695,'1'-61'832,"1"1"1,0-1-1,-1 12 1,0 3-1,0 3-583,0 1 1,0 7 203,-1 2-335,0 19-43,0 13-36,0 29 0,-3 14-34,0-5 1,-1 2-259,1-7 1,-1 2 39,-1 7 0,0 4 1,0-4-632,3-5 1,0 1-748,-1 10 0,0 6 0,2-4 1591,3-5 0,0-3 0,-2-3 0,1-4 0,3 6 0</inkml:trace>
  <inkml:trace contextRef="#ctx0" brushRef="#br0" timeOffset="171981">11339 13585 19244,'2'-9'2559,"7"-24"1,2-5-1614,3 3-644,1-7 1,0 1 129,2 10-180,-3 12-129,-6 11-39,-3 14-56,-3 4 17,-4 33-169,-6 5-608,1-10 0,-1 2-1192,-2 2 1,1-1 1295,0-3 0,1-2 0,-2 12 0,6-22 0</inkml:trace>
  <inkml:trace contextRef="#ctx0" brushRef="#br0" timeOffset="172631">12044 13206 25264,'-3'-3'314,"0"0"-146,3 3 420,-1 0-324,-1 0-130,-4-4-11,-1-4-28,0-9-5,3-9-34,7-9 6,8-6-29,9-2-33,8 3 23,6 7-12,-7 13-11,17 7 28,-13 13-34,18 10-16,-9 14-6,-3 15 0,-10 12-251,-17-19 1,-6 1 270,-7 4 0,-6 3-435,-6 5 0,-5 1 434,-9 5 1,-5 0-520,-3 0 0,-2-1 530,0-4 1,-1-4 28,6-8 0,2-5 42,-12 6 173,6-24-72,23-21 433,1-9-489,10-10 731,10-1-832,7 0 1165,14 4-1283,11 4-224,11 8-565,10 7-220,-26 5 1,1 2 707,5 1 0,-2 1 0,5-1 0,-4 3 0</inkml:trace>
  <inkml:trace contextRef="#ctx0" brushRef="#br0" timeOffset="172819">12911 13339 27600,'-5'63'-403,"1"-28"0,-2 0-1177,-1 4 1,-1 0 446,-1-1 1,1-3 0,-5 12 0,6-19 0</inkml:trace>
  <inkml:trace contextRef="#ctx0" brushRef="#br0" timeOffset="173371">13427 13156 22481,'-2'-3'2705,"0"1"-2061,2 2-616,37-68-16,-7 41-10,-1-12 1,2 3 3,7 24-17,-8 6-1,-4 16 12,-10-1 17,3 18-17,-7 1-5,0 12-12,-4 7 11,-9 3 12,-8 0 22,-10-1 17,-10-6 33,-7-8 79,-4-6 106,-1-10 95,4-7 29,5-8-40,9-8-73,10-2-134,7-5-84,6-2-16,16-7-29,-1 7-17,25-6 12,-3 12-1,15 1-21,0 12-7,0 8 1,-5 11-29,-11 5 1,-14 6 0,-19 4-34,-20 1-73,-5-16 0,-3-2-61,-14 7-132,7-12 0,0-4-1449,-10-3 1799,-9-6 0,23-3 0,9-4 0</inkml:trace>
  <inkml:trace contextRef="#ctx0" brushRef="#br0" timeOffset="173622">14401 13360 25570,'-15'44'-2458,"0"0"0,0-1 1,-6 20-1,1-7 2311,1-5 0,7-16 0,8-25 1</inkml:trace>
  <inkml:trace contextRef="#ctx0" brushRef="#br0" timeOffset="174188">15023 13184 22870,'1'-50'1133,"0"1"0,0 4 1,-1 6-703,1 14-319,-2 9 79,-1 17-168,0 6 74,-3 19-41,-2 10-22,0-3 0,0 1-18,-2 16-22,2-7 1,1-2 5,3-4 1,3 25-1,17-30 116,5-9-82,16-17 0,2-23 5,7-14-444,-9 1 495,6-9-82,-8 5 54,-4 5-11,-7 5-35,-15 16 24,-6 8-24,-4 19-5,0 6 1,0 8-29,-6 24-112,1-11 266,-4 13-2249,6-18 0,1 1 2112,1 8 0,0 8 0,1-36 0</inkml:trace>
  <inkml:trace contextRef="#ctx0" brushRef="#br0" timeOffset="174381">15861 13358 27818,'2'55'-95,"-3"2"-756,-11-5-2896,1 1 2831,5-10 1,3-16 0,2-13-1</inkml:trace>
  <inkml:trace contextRef="#ctx0" brushRef="#br0" timeOffset="174971">16719 13046 27158,'4'-32'25,"0"0"1,-11-13 282,-40 64-297,-9 4-11,26-11 0,0 0 23,-26 10-6,7-6-1,10-6 115,9-4-114,11-3 35,6-2-63,7 0 157,4 0-146,1 3 17,0 5 17,-1 7-18,0 10 1,-1 8 6,0 4-29,-1 4 12,2-1-18,0-3 7,1-5 27,0-7-11,0-9 85,0-7 60,3-10-72,2-9-56,2-10 17,6-8 17,1-5 11,3 2-29,2 3-21,-3 9-5,18-2-18,-1 13 0,9-1 0,18 21 0,-19 5 0,-12-1 0,-1 1-18,6 19 18,-13-8-56,-7 12-34,-15-15-128,-11 11-421,-20-13-1018,-16-5-1032,19-12 0,-2-2 1904,-26 2 1,20-5 0,17-2 0</inkml:trace>
  <inkml:trace contextRef="#ctx0" brushRef="#br0" timeOffset="175198">16705 12921 22643,'46'-19'801,"0"-1"0,-1 1 0,17-6 0,-9 4-347,-8 8 466,-12 7-713,-7 4 76,-8 4-233,-7 1 85,-3 4-169,-4 1-306,-1 1-5139,-1 1 5479,-2-3 0,0-2 0,-1-3 0</inkml:trace>
  <inkml:trace contextRef="#ctx0" brushRef="#br0" timeOffset="183413">17863 13036 22834,'22'-27'-245,"-1"1"0,4 1 0,3 7 18,8 14 1,3 5-274,-1 1 0,-1 2 156,-4 0 0,-2 3-339,15 12 526,-23 6 185,-29 4 189,-24 2 35,-20-1-84,20-14 0,-1-1-131,-2-1 0,0 0 170,3-1 0,2-1 51,-19 10 96,18-6-230,17-3-46,16-4-112,16-2-111,18-2-169,19-5 101,-21-3 1,1-1-32,4-1 1,0-2 139,-1-2 1,-1-2 119,-6-1 1,-2-2 162,9-19 88,-25-9 344,-28-9-183,0 22 0,-5-1 9,-6-1 1,-3 2-115,-1-1 1,0 2 96,0 3 0,1 1 258,-16-15-179,14 9-174,14 9-191,9 9 341,8 8-459,4 8 15,16 12-31,14 12-6,-8-6 1,1 2-1,5 6 0,1 2-467,2 4 0,-2 3 361,-1 3 0,-4 2-171,-5 0 0,-6 3-437,-7 1 0,-8 0-2518,-12 0 1,-7-1 3237,-4-4 0,-3-5 0,-14 11 0,11-23 0</inkml:trace>
  <inkml:trace contextRef="#ctx0" brushRef="#br0" timeOffset="185297">10386 12857 13441,'-4'0'3181,"0"0"1053,4 0-3674,-15-3-28,34-5-229,13-9-239,12 3 1,10 0-854,-10 1 0,4-1 1,2 0 792,-6 2 0,2-1 0,2 0 1,0 0-5,6-1 0,1-1 0,1 1 0,1 0 0,3-1 0,2 1 0,0 0 0,0 0-8,-11 3 0,0 0 0,-1 0 0,1 1 0,0 0-16,10-2 0,0 1 1,0 0-1,-2 0 11,-4 2 1,-1 0-1,-1 0 1,-2 1 0,8-1 1,-1 1 0,-2 0-456,-8 2 0,-1 1 0,-4 0 433,-3 1 0,-5 0-184,19 1-79,-45 4-1025,-5 2 1322,-8 1 0,1-1 0,-1-1 0</inkml:trace>
  <inkml:trace contextRef="#ctx0" brushRef="#br0" timeOffset="186006">13681 12484 15177,'-52'9'1512,"-1"-1"0,4 1 1,3-1-844,13-1 0,3-1-19,-20 6-393,5 0 114,18-5-242,16-2-96,2-2-61,6 1 39,3-3 68,2 2 94,5 0 18,9-1-79,15-2-45,19-8-45,-5-1 1,1-1-23,-12 2 0,1-1 7,12-3 1,6 0-1,-8 1-7,10-2-141,-3 1 1,-4 1 168,-21 5 202,-3 2-74,-15 2 40,-6 2 448,-4 0-526,-3 0-236,0 0-116,-2 0-449,3 0-1462,3 0 2145,13 0 0,-8 0 0,8 0 0</inkml:trace>
  <inkml:trace contextRef="#ctx0" brushRef="#br0" timeOffset="186623">15113 12483 15939,'-55'8'1700,"0"0"1,-10 1 0,7-1-631,8-1-689,16-3 0,2 0 112,-5 1-258,17-3-129,11 0 1,8-2 66,11 0-5,15-3-128,5 0-10,12-3 1,3-1-14,9-2-404,-12 1 1,8-1-1,-4 0 407,-3 2 0,-1-1-1,19-4 1,-1 1-15,-23 4 1,-3 1 5,3-1 0,-1 1-742,19-4 770,-9 1 90,-11 2 50,-26 5 1,-7 2-724,-2 0-371,5 0-8916,4 0 9140,2 1 1,-2 0 0,-5-1 0</inkml:trace>
  <inkml:trace contextRef="#ctx0" brushRef="#br0" timeOffset="187212">16637 12432 13950,'-53'4'1601,"-1"1"1,1-1 0,4 0 0,1-1 0,7 1-884,-8 0-119,9-2-173,15 0-241,13-2-129,18-5-17,17-4-17,24-9-31,-11 5 1,3 0-564,9-3 1,3 1 568,6-3 0,3 0-7,-19 6 1,1 0 0,0 1 9,19-6 0,-1 1 5,-3 1 1,-2 1-1,-6 1 1,-2 0 0,-8 3 0,-3 1 10,18-6 57,-23 6 0,-17 5-84,-9 3-185,-4 1-935,-1 0 1131,16 5 0,-12-4 0,11 4 0</inkml:trace>
  <inkml:trace contextRef="#ctx0" brushRef="#br0" timeOffset="187793">20364 12625 19333,'-1'-52'1409,"-1"-1"1,1 8 0,-1 7-923,-1 16-297,-1 12-33,1 17 17,0 18-40,-1 28-89,-2-2 0,0 3-688,2-13 1,-1 2 589,0 2 1,0 4 0,0-2-380,1 6 1,1-1-678,1-10 0,-1 2 0,3-1 1109,6 19 0,1-5 0,-5-22 0,2-4 0,10 15 0</inkml:trace>
  <inkml:trace contextRef="#ctx0" brushRef="#br0" timeOffset="188413">21388 12400 23864,'-32'6'151,"0"0"0,-2 0 1,0 2-96,1 2 0,0 1 11,-3-1 0,1-2-344,-1 0 0,2-2 440,-27 1 44,11-3 269,15-6-269,13-1 42,12-3-188,5 3-21,5 2-29,8 2 407,7 12-407,1-1 17,5 16-17,-10 1 11,1 11 12,-7 6-17,-3 2 5,-7 0 1,-3-5 10,-4-6 1,0-10 72,2-8 96,4-11-96,3-5-11,7-10-27,5-7-40,8-9-17,7-5 6,7-1-1,3 3-10,4 5-28,1 7-6,1 6-12,8 14 40,-6 10 12,-3 5-46,-3 14-28,-10 0-44,-4 13-135,-11 6-120,-18-20 0,-6-1-726,-17 23 860,11-30 0,-3-2-1123,-29 10-1249,8-18-4788,-7-3 7387,12-11 0,17-3 0,12-2 0</inkml:trace>
  <inkml:trace contextRef="#ctx0" brushRef="#br0" timeOffset="188656">21420 12357 22228,'46'-25'432,"1"1"0,0-1 1,-8 4-1,0 0 0,-4 4-340,-4 5 1,-2 3 350,25-9-353,-32 11 285,15-3-313,-25 8-23,0 1-594,-6 6-465,-5 1 1030,-1 8 1,0-8 0,0 3-1</inkml:trace>
  <inkml:trace contextRef="#ctx0" brushRef="#br0" timeOffset="195490">11308 15953 20828,'-3'-5'3064,"0"0"-2644,-8-27 0,0-6 157,4 5-364,-5-12 0,1 2-78,9 19-74,1 7-89,2 12-11,1 5 33,9 15 23,1 9-22,3 6-4,-6 0 1,0 1 13,-1 5 1,-2-1 0,0 0 16,-1 7 34,0 7 73,-3-20 235,-1-10-17,-1-17-246,0-31-6,0-2-22,8-32-12,2 24 1,2-1-527,2 4 0,1 1 484,2-1 1,1 2 0,1 4 0,2 2-160,2 4 1,2 3 142,0 0 0,1 1-6,4 3 0,2 5-8,22 3 22,-8 14-19,-15 2 0,0 4-23,3 6 0,0 4-104,-1 0 1,0 3-339,2 5 0,-3 2-1300,-12-4 0,-2 0 1441,6 19 1,-13-18 0,-6-13 0</inkml:trace>
  <inkml:trace contextRef="#ctx0" brushRef="#br0" timeOffset="196179">12888 15485 19507,'0'-8'4464,"0"1"-3608,0 7-520,0 0-408,-7-44 122,3 49-28,-7-21-10,1 69-54,1-19 0,0 0-93,-8 25-187,3-22 0,-2 2-969,-3 0 0,0 0 661,4-8 0,-1 0-978,-8 10 1,-1-6-404,3-15 588,-6-8 1440,15-23 1809,-2-41-34,4 0-1066,3 11 0,0-1 122,2 3 1,1 0-188,0 0 0,2 1-177,1 4 1,0 1 237,1-19-453,1 21 11,1 12-286,2 13 29,16 10-18,-2 4-19,11 11 0,4 5-20,-7-3 1,0 2-497,14 12 1,2 2 114,-7-3 1,0 0-421,-2-2 1,-2 0-603,-4-3 1,-1 0 1436,11 22 0,-18-24 0,-9-7 0</inkml:trace>
  <inkml:trace contextRef="#ctx0" brushRef="#br0" timeOffset="196372">12918 15526 22094,'-3'-41'997,"0"0"0,0 5 0,0 9-1042,1 20 23,3 13 55,9 8-66,8 13-107,10 12-291,7 8-338,-17-20 1,-1 1-532,-1 2 1,-3 1 1299,-3 6 0,-3-3 0,2 5 0,-9-3 0</inkml:trace>
  <inkml:trace contextRef="#ctx0" brushRef="#br0" timeOffset="196606">12605 15866 17171,'-6'-5'5965,"1"2"-4923,5 3-689,0 0-376,-8-53-22,43 33 6,-13-12 0,5 1-471,21 18 0,6 7 451,3-4 1,0 0 4,-2-1 1,-1 1 11,-5 0 0,-3-1-45,-7 1 1,-3 0-127,19-10-179,-16 1-964,-14 2-5656,-8 4 7012,-9 3 0,-4 6 0,-3 1 0</inkml:trace>
  <inkml:trace contextRef="#ctx0" brushRef="#br0" timeOffset="197257">13664 15194 24715,'-26'27'99,"0"0"0,3 6 0,6 4-94,11 15 1,8 3-915,1 2 0,3 1 830,3 0 1,5-1-101,4-5 0,7-4-157,5-5 0,5-5-331,8-6 1,5-7-1505,8-5 0,4-7 2171,-12-8 0,2-2 0,-4-2 0,-3 1 0,-4-2 0,-1-3 0,-1 0 0</inkml:trace>
  <inkml:trace contextRef="#ctx0" brushRef="#br0" timeOffset="197763">14390 15321 25875,'-2'-38'344,"-1"-1"1,-2-23-351,5 62 79,6 17-62,-1-2 23,7 26-40,-1 0 1,3 18 2,-7-28 0,-1 0-8,1 6 0,0 0 0,1 18 16,0-8 46,-5-22 206,-2-17 18,0-3-147,-7-23-94,1-9-28,-3-9-1,3-15 6,4 3-204,1 15 1,0-1 197,3-2 1,1 1-1,0 2 1,3 0 17,10-22-23,4 16-6,4 14-5,6 13-3311,20 12 3316,-11 5-5,-8 3 0,1 2-272,19 12 25,-20-5 1,1 2-525,-1 3 1,-1 2-2390,-5 3 1,-3 2 3170,11 23 0,-18-18 0,-10-15 0</inkml:trace>
  <inkml:trace contextRef="#ctx0" brushRef="#br0" timeOffset="198457">15647 15101 13089,'-2'-7'4077,"0"2"-318,2 5-3356,0 0 887,-20-43-1273,16 36 721,-7-17-732,18 40-29,10 38-44,-9-8 44,-3-10 1,-1 2 0,-1-2 0,-2-1 890,0 1 1,0-1-864,0 18 7,-1 8 4,1-31 52,-1 4 4,0-23 382,0-8-314,0-4 877,-2-9-967,-1-1 6,-2-7-5,1 4-23,0 3 5,0 2-16,2 3-11,-1 2-6,0 1-17,2 1-302,0 1-987,1 0-2615,0-2-3993,0 0 7914,3-1 0,-2 2 0,1 0 0</inkml:trace>
  <inkml:trace contextRef="#ctx0" brushRef="#br0" timeOffset="198706">15427 15436 25466,'30'-30'-506,"1"0"0,2 2 0,2 3-937,4 11 1,1 4-1189,-6 0 1,-2 0 2630,4 0 0,-5 2 0,-5 1 0,-3 0 0</inkml:trace>
  <inkml:trace contextRef="#ctx0" brushRef="#br0" timeOffset="199057">16137 15064 26558,'-7'-34'333,"-1"0"1,-5-23-65,14 50-202,-1 0 56,2-4-67,0 4 39,0-3-28,-1 3 141,0 0-85,-1 6-73,0-2-61,0 10 22,0 7-11,0 13-28,0 11-78,0 11-370,1 6-644,4 4-323,-1-27 1,2-1-2949,7 18 4391,5 0 0,-10-30 0,0-2 0</inkml:trace>
  <inkml:trace contextRef="#ctx0" brushRef="#br0" timeOffset="199329">16532 14627 27645,'51'-9'45,"3"23"-51,-24 20 0,-3 8-787,1 4 1,-2 2 744,-2 5 1,-2 2-21,-6-11 1,-4 2-269,-5 2 0,-3 4 0,-5-3-1259,-7 5 1,-8 0 1594,-1 0 0,-5 4 0,1-8 0,3-12 0,-2-5 0,-3-3 0,0 0 0</inkml:trace>
  <inkml:trace contextRef="#ctx0" brushRef="#br0" timeOffset="199763">11910 17320 17669,'-42'14'605,"-1"-1"0,1 1 0,-12 3 0,6-2 851,3-2-755,39-18-309,49-23-219,3 1 1,10-3-1184,-18 10 0,5-2 1,1 0-1,2 0 1037,0 1 0,2-1 0,1 0 0,2 0 0,0 0-245,-2 1 1,2 0 0,0 0 0,1-1 0,1 1 0,1 0 225,-4 2 0,1 0 0,1 0 0,0 0 0,1 0 0,0 0 0,1 0-224,2-1 0,1 1 0,1-1 0,0 1 0,1 0 1,-1 0-1,1 0 206,-6 2 1,0 1 0,1-1 0,0 1 0,0 0 0,0 0 0,0 0 0,0 1-134,1-1 1,0 1 0,0-1 0,0 1 0,0 0 0,0 0 0,0 0-1,0 1 122,7-2 0,-1 0 0,1 1 1,0-1-1,-1 1 0,0 0 1,-1 1-7,-2 0 1,0 1-1,0-1 1,-1 1 0,0 1-1,0-1 1,-2 1-60,6-1 0,0 1 0,-1 0 0,-1 0 1,-1 1-1,0 0-151,4-1 1,-1 1 0,-1 0-1,-1 1 1,-2 0-956,5 0 1,-2 1-1,-2 0 1,-4 1 1191,2 0 0,-3 0 0,-6 1 0,-3 1 0,-8 2 0,-4 0 0</inkml:trace>
  <inkml:trace contextRef="#ctx0" brushRef="#br0" timeOffset="200196">14432 17249 23959,'-14'-57'354,"1"0"1,-2 13 0,10 5-299,31 4 0,8 6-39,2 4 5,2 1 1,3 3-899,17 2 862,-21 10 0,1 3-11,-3 4 0,-1 6-1874,-1 13 0,-5 5 1883,5 16 145,-23 2 0,-9 5-146,-12-6 0,-5 1 20,-5 11 0,-3 1 14,-4-2 0,-2-1 11,2-5 0,0-2 8,5-9 0,2-2 37,-9 11 22,17-20 371,14-19-276,19-18-111,25-15-71,-11 8 1,3-1 899,9-5 1,4-2-1238,-12 8 0,2-2 1,1 0-831,6-2 0,1-1 0,2-1 1159,-5 4 0,3-1 0,0 0 0,-6 3 0,11-6 0,-4 3 0,2 0 0,-1 1 0</inkml:trace>
  <inkml:trace contextRef="#ctx0" brushRef="#br0" timeOffset="201046">17612 15379 24503,'43'-44'-44,"-1"1"1,-8 14-1,2 3 1,-1 7-33,6 11 1,1 7-107,15 0 0,1 4-176,-16 4 0,-4 6 302,-3 5 0,-9 7 39,-23 36 45,-19-6-623,-9-14 0,-5-1 684,0-7 1,-4 1 31,2-3 1,-2 2-1,0-2 5,-6 5 0,1-2-23,-1 1 1,4-3-42,2-1 498,14-6-403,22-18-45,13-8-90,21-19-17,-9 3 1,0-2 0,23-18 13,-8 0 1,-1 0 215,2-7-222,-17 10 0,2-6 1,-7 2 5,-7 3 1,-6-1 346,3-15 1,-7-1-277,-11 13 0,-6 3 24,-5 2 1,-3 3 48,-16-14 101,11 22 0,0 2 83,0 1-156,-5-2-141,23 16-89,5 4 16,4 3 29,17 19 5,13 7-94,-3-3 1,2 2 82,6 1 0,3 1-28,3 4 0,1 0-129,1 2 0,0 1-1318,-2 3 1,-4 0 1014,-8-8 1,-5 2-4457,-6 18 1,-9 1 4309,-16 9 1,5-25 0,-3-3 0,-11-7-1</inkml:trace>
  <inkml:trace contextRef="#ctx0" brushRef="#br0" timeOffset="202913">20147 14460 24839,'-49'-20'80,"0"1"0,1 2 0,4 10-18,-12 34-418,26-13 0,0 1 378,-1 1 1,2-1-12,-15 7 211,-10 8-200,27-14 109,-7 4-114,21-7 22,5 1-45,4-5 404,2 6-364,1-3 29,1 6-46,2 4-6,0 3 0,3 5 34,0-1-34,0 1 17,-1-3-6,0-3 6,0-3 6,-2-7-6,0-5 174,-1-5 682,0-4-604,-1-8-229,0-1-23,0-5-6,2-2-5,4 3 11,7-3-17,9 0-5,10 2-6,9 2 0,12 4 5,9 4-209,-29 6 0,0 2 204,0 2 0,1 2-14,-2 3 0,-1 3-31,23 17 6,-12 5-50,-19 7-74,-27 3-70,-15-13 1,-5-1-42,-16 12-350,2-12 1,-2-2 71,10-12 1,0-2-233,-6 1 0,-1-1-670,5-5 1,0-5-6322,-21-11 7775,17-11 0,17 1 0,10 3 0</inkml:trace>
  <inkml:trace contextRef="#ctx0" brushRef="#br0" timeOffset="203113">20085 14502 17193,'3'-5'4677,"0"1"-3506,-3 4-387,39-70 6,-19 36-706,2-5 0,0 0 134,1 9-207,-14 19-89,12-7-673,-4 9-9080,17-2 8204,-12 6 0,2 1 1,-19 3-1</inkml:trace>
  <inkml:trace contextRef="#ctx0" brushRef="#br0" timeOffset="203373">21141 14367 26850,'-7'28'-180,"0"-7"-3325,-18 22 0,-5 3 2206,-5 3 1299,10-15 0,-5 4 0,5-7 0,1 0 0,-13 13 0</inkml:trace>
  <inkml:trace contextRef="#ctx0" brushRef="#br0" timeOffset="203590">20639 14573 17031,'-4'-9'6307,"1"3"-5148,-11-54-599,14 37-415,-3-12 1,6 3 34,26 22-68,20 9-56,0 7-42,-1 9 0,2 4-635,-13-1 1,0 3 528,-1 0 1,2 1 0,-2 0-94,-1 3 0,-3 0-504,6 7 0,-1 2-3878,-3-4 1,-1-1 1592,-5-5 0,0-1 2974,4 2 0,-4-5 0,-10-11 0,-2-1 0</inkml:trace>
  <inkml:trace contextRef="#ctx0" brushRef="#br0" timeOffset="204143">21834 14087 23237,'-6'-46'849,"0"0"1,1 6 0,-3 10-733,-7 24 219,-7 23-84,4 12-135,5-1 1,1 3-1255,0 8 1,2 2 1150,1-5 0,1 3 5,-2 18 1,2 7-17,4-12 1,1 2 0,2 0-12,1 2 1,1 0 0,4 1-20,1-8 0,1 2 1,3-1-1,4-4-102,8 3 0,5-3 1,5-3-237,7-3 1,5-2 0,4-4-324,-8-10 1,2-2 0,2-3 0,1-1 687,7 0 0,2-3 0,-1-2 0,-5-1 0,14 3 0,-5-2 0,-6-6 0,0 0 0</inkml:trace>
  <inkml:trace contextRef="#ctx0" brushRef="#br0" timeOffset="206223">15529 15442 20033,'-28'-31'392,"0"0"0,0 4 0,1 10-45,-11 34-28,3 1-151,6-4-112,11-4-50,9-6 6,6-1 55,4-2 146,4-1 5,9-5-145,14-9-1764,1-3 1,3-2 1690,15-10 0,-8 3 0,2 1-181,12-10 217,-23 15 1,0 0 92,16-13 268,-19 6-251,-17 10-107,-12 6 39,-14 4 6,-12 5 3303,-17 2-3306,11 3 0,-1 1-42,-17 2 3,16 2 0,0 0-19,-8 7-7,-4 3 334,12 0-417,13-4 44,13-3 74,22-5-62,2-4-23,31-9 45,7-10-527,-3-1 1,2-4 504,-4 2 0,0-1 16,8-5 1,-2 2 5,-21 8 0,-3 1 79,19-12 72,-31 13 1,-11 1-147,-11 6 46,-31 7-34,10 4 34,-33 9-23,9 3-23,19-5 1,-1 1 5,2 0 1,0 1 5,-3 2 0,2 0-17,-8 6 1043,-5 4-1082,28-13-28,1 3 0,14-1 17,13-4 33,5-2-16,22-8-1,8-8 23,-15 1 0,2-1-3,1-2 1,1-2 4,2-1 1,-2 0 9,10-4 111,-8 3 50,-31 11-94,-10 4-57,-15 7-11,-6 1 6,-12 9 0,-4 3 11,-11 8-37,7-2 1,2 1-20,5 6 11,10 0 6,20-10 11,5-6-50,9-3-79,10-7 129,1-2 78,36-13-111,-5-9-411,-12 3 0,0-2 444,15-9-85,-20 7 1,-2 1 157,0-3 179,4-4-112,-22 14 11,-16 1-151,-3 6 68,-27-2-52,10 6 791,-32 8-799,21 2 1,0 2-4,-2 1 1,1 0 80,-1 2 0,1 0-81,1 2 1,6-1-23,3 0-72,-8 9-46,30-15 68,6-2 39,4-3-40,21-4 68,-8-3 17,10-7 0,4-3-11,21-14-293,-15 6 0,0-3 301,-5 2 0,-3 1-3149,17-15 3197,-20 11 89,-14 7-106,-15 6-90,-21 4 51,-15 10 16,-11 3 34,12 4 0,-1 3-48,1-1 1,0 2 7,-15 6 1,0 1-17,14-6 0,3-1-20,2-1 1,6-2-15,9-3 3230,12-6-3146,16-6 34,16-9-106,2 0 0,2-1-279,-1-1 1,3-1-447,10-5 0,5-2 0,-3 1-2453,-7 3 0,-1 0 3200,6-2 0,3-2 0,-9 4 0,-1 0 0,-2 1 0</inkml:trace>
  <inkml:trace contextRef="#ctx0" brushRef="#br0" timeOffset="210930">22979 14103 12090,'0'-10'2611,"0"2"-175,0 8 505,0 0-2084,48-61-208,-29 40-420,8-14 1,-1 4 102,-18 24-36,-4 5 18,-3 2 123,-2 3-23,-6 5-201,-7 7-95,-14 7-18,-11 5 24,-11 2-71,23-13 0,-1-1-14,-1 1 0,0-2 68,-26 9 33,11-6 22,10-9-16,15-5-62,8-4-51,8 0-27,6-2 11,3-1 0,5 1 5,1 1 0,-1 4 63,3 12-29,-6 5 11,0 17-28,-5 6-25,-5-10 0,-2 1 3,0 14-26,-2-12 1,-1-1 53,-4 11 0,-3 5-28,1-8 16,3-12-10,4-11 100,3-10 375,3-5-425,2-22-78,6-3 38,7-20 1,10-2-34,-1 8 16,-2 10 1,3 0-28,24-7-1674,-20 14 1,0 2 1678,19-2-276,-2 15 271,-7 13-100,9 11 117,-7 15-12,-25-6 1,-4 4-51,-4 28-104,-7-30 0,-5 0 73,-7 1 0,-4-2-198,-19 22 27,12-22 0,-3 0-588,-5 3 0,-1-4-638,6-8 0,0-2-2689,-22 12 4173,16-22 0,20-8 0,1-2 0</inkml:trace>
  <inkml:trace contextRef="#ctx0" brushRef="#br0" timeOffset="211206">22892 14121 15973,'49'-39'1039,"1"0"1,-3 1 0,-2 5-662,-15 15 1,-2 2-96,2-2 0,0-1-40,1 0 1,-1 1 1542,24-15-1371,-11 5 487,-14 8-498,-14 9 221,-8 5-620,-8 5 665,-5 5-889,-1 0-774,-9 6-1998,6 1 2991,0 3 0,5-6 0,4-3 0</inkml:trace>
  <inkml:trace contextRef="#ctx0" brushRef="#br0" timeOffset="211630">23913 14125 24088,'-42'8'530,"0"1"1,4-3-1,9 0-491,18-4 90,14-5-56,13-5-51,5-2-5,23-8 0,2-1-3,-10 4 0,2 0-3,-8 3 0,1-1 3,2-1 0,-3 1-8,4-2 56,-2 0 78,-21 9 33,1 0-72,-10 4-79,-4 2-33,0 0-17,-2 0-1333,0 0-3881,2 0 5242,2-1 0,2-2 0</inkml:trace>
  <inkml:trace contextRef="#ctx0" brushRef="#br0" timeOffset="217723">15472 14863 8427,'-1'-6'3994,"1"2"2823,0 4-5725,-7-39-308,4 28-431,-4-28-68,6 42 416,1 16-359,3 9-214,0 8 24,5 12-52,5-3 18,7 13-57,-3-21 1,1 1-1079,-1-5 0,0 0 1042,0 0 1,0 0 4,0 1 1,-2-2-404,5 23 398,-8-20 1,-1 0-7,-2-2 1,-2 1-4,0 2 1,-1-1 6,1 10-1,0 3-33,-4-30 61,0 0 130,0-9 2259,-3-5-1201,1-2-570,-4-15-657,-5-7 17,-10-33-22,-1 0-259,7 18 1,0-1 252,-4-14 8,7 17 1,0 0 13,-3-22 3,5 21 1,0-1-12,1 2 0,0 1 2,-1-3 1,1 1-17,-2-9-17,-1-4 23,4 29-12,0 3-100,3 8 123,2 12-6,2 3 477,7 22-499,3 11-1702,-1 0 0,1 3 1713,-3-13 0,0 2-17,8 27 0,0 1-352,-6-25 1,0-2 362,1 9 1,1-1-97,-2-6 0,1-4 97,3 13 5,5 7 16,-7-21 12,-4-10 3044,-5-15-2781,-4-4 1005,-2-15-1307,-1 0 22,-12-44 12,0 3 10,5 20 1,0-1-29,-1-2 1,-1-3 25,-5-9 0,0 0-20,6 14 0,-1 1-8,-3-11 0,1 5 14,3 8-28,6 15-40,-2 0-89,7 15 28,-1 6 84,7 19 184,1 9-442,9 19 17,-2-10-555,0-10 1,2 0-1446,9 10-1455,-5-12 1,0-1 368,7 5 2946,8 4 0,-23-24 1,5 4-1</inkml:trace>
  <inkml:trace contextRef="#ctx0" brushRef="#br0" timeOffset="218240">15627 15482 14807,'-48'4'1843,"-1"0"0,-4 2 0,7 2-852,17 1-398,-7 5-295,20-8-231,8-2-123,5-2-45,5-2 78,0 0 270,13-6-51,7-7-61,19-15-79,-4 2-307,-9 4 0,0-2 290,-2 3 0,0 0-19,6-5 0,0-2 8,1 0 0,-2 1 22,13-11-215,-10 6 417,-21 18 146,-8 8-185,-3 4 246,-3 2-414,-4 2 500,-1 0-634,-13 9 66,-22 16 18,-8 6-167,16-9 0,0 0 175,5-4 0,2-1-14,-17 14 22,11-9-28,13-9-17,8-7-162,7-4 40,3-3 60,3 0 768,3-3-566,7-3 1,8-10-68,1-3-6,2-3 1,2-3-45,15-11-17,-12 9 0,0 1-168,11-9-101,-15 12-2739,-3 4-2840,-15 10 5876,1 1 0,-6 5 0,-1 1 0</inkml:trace>
  <inkml:trace contextRef="#ctx0" brushRef="#br0" timeOffset="218777">15526 14967 23506,'-29'-45'319,"8"17"-134,27 45 44,5 17 7,6 12-68,4 13-132,-9-27 0,2 2-622,1 2 0,2-1 602,10 20-13,-5-15 0,0-1-131,7 10 136,-8-15 1,0-1-26,3 10 17,-3-9 17,-7-7 11,-5-10 218,-4-6 1537,-3-6-910,-1-5-603,-15-23-282,4 7 1,-9-13 0,-3-4-23,-11-16-384,8 12 1,-1-2 434,4 3 0,1 1 8,0 1 0,1-1-195,2 3 0,1 2 176,-9-21 22,8 13-23,8 16-38,3 10-130,5 8 841,1 4-678,4 8 419,6 10-396,7 14-40,6 11-22,5 8-640,2 3 667,-4-11-125,-6-12 0,0-1-1398,5 12-750,6 8 1516,-11-13 1,-12-23-1,-1-1 1</inkml:trace>
  <inkml:trace contextRef="#ctx0" brushRef="#br0" timeOffset="220322">24099 13893 15317,'-2'-5'5881,"0"2"-4587,2 3-426,-27-77-201,16 38-373,-5-9 0,1 1 288,8 16-178,1 12-152,2 10-118,0 6-128,2 2 16,0 10 45,1 9-27,1 18 10,5 18-33,0-20 0,0 3-519,3 4 0,0 0 499,3 3 0,0 1-56,0-2 1,0 1-437,2-3 0,-1-1-354,0-3 1,-1-1-2989,1-4 0,-1-1 3112,6 16 1,-7-21 0,-5-13 0</inkml:trace>
  <inkml:trace contextRef="#ctx0" brushRef="#br0" timeOffset="221074">23960 14156 21730,'-48'3'986,"11"-1"-700,60-13-68,3-2-33,14-7-62,4-2-50,5-4-40,-18 9 1,1 0-6,11-8-103,-13 7 1,-1 0 192,6-7 223,4-10 1,-15 11-40,-8 1-206,-14 14-7,-6 5-55,-2 2 104,-5 3-525,0 3-1842,3 4 269,6-3 1960,9 1 0,-4-5 0,6 0 0</inkml:trace>
  <inkml:trace contextRef="#ctx0" brushRef="#br0" timeOffset="221323">24590 13505 26715,'-3'51'297,"1"-10"-275,9-10 1,1 2 5,4 27-65,-5-20 1,0 1-681,1 7 0,2-1-2820,-1-8 1,0-3 3536,1 0 0,0-5 0,2-4 0,-5-14 0</inkml:trace>
  <inkml:trace contextRef="#ctx0" brushRef="#br0" timeOffset="221857">24971 13217 19725,'-5'-5'4358,"1"1"-3922,-11-25 1,0-6-106,8 14-107,-11-17 0,7 1 235,25 22-246,7 2-50,20 13-63,15 16-374,-22-1 1,2 3 290,7 6 0,1 4-804,4 5 0,0 4 779,-13-8 1,-1 1 0,0 2-57,0 2 1,-1 1-1,-2 2-544,-2 2 1,-2 2 0,-4 1 88,-4 0 0,-4 1 0,-3 0-335,-1 8 0,-9 1 854,-12-7 0,-6 2 0,0-8 0,-4 6 0,0-12 0,0-1 0</inkml:trace>
  <inkml:trace contextRef="#ctx0" brushRef="#br0" timeOffset="222376">21375 16093 14354,'-47'19'392,"0"0"0,0 1 0,0-1 0,-8 4 0,1-1 0,7-2 263,11-5 1,5-2 352,-5 3 815,38-20-1066,44-22-489,1 0 1,8-4-936,-4 3 0,5-3 0,3-1 687,-16 9 0,2-1 0,1-1 1,1 0-1,2 0-320,-4 1 0,2 0 0,1 0 0,0-1 0,1 1 0,1-1 298,4-1 0,0-1 0,2 0 0,0 0 0,0 0 1,1 1-217,-6 2 0,0-1 1,1 1-1,0 0 1,0 0-1,0 0 1,1 0 203,0 0 0,1-1 1,0 1-1,1 0 1,-1 0-1,1 0 1,-1 0-182,1 0 1,0 0-1,0 0 1,0 0-1,-1 1 1,0 0-1,-3 1 167,9-4 0,-3 2 0,-1 1 0,1-1 0,4-2-56,-7 3 1,4-1-1,2-2 1,0 1-1,-2 1 1,-3 0-1,-5 3 72,1 0 1,-6 2 0,0 0 0,6-3-41,-3 1 1,7-3 0,3-2 0,1 0 0,-2 1 0,-3 1 0,-6 3-271,14-6 1,-8 2 0,3 0-53,-3 0 1,4-1-1,-2 0 1,-6 3-843,7-3 1,-10 4 1502,6-4 0,-33 16 0,-19 7 0</inkml:trace>
  <inkml:trace contextRef="#ctx0" brushRef="#br0" timeOffset="222822">23630 15898 21719,'-6'0'2509,"0"0"-1826,6 0-324,-45-67-185,43 35-124,-14-12 1,8 2-6,49 9-40,14 3-513,-23 18 0,0 3 516,1 1 1,0 5 7,27 9 314,-17 6-316,-21 14 0,-5 7-11,-11-3 0,-4 4-332,-2 17 1,-6 3 345,-8-3 0,-4 0-3,-4-1 0,-2-1 45,2-5 0,1-3 22,3-8 0,2-2 14,-5 12 0,12-22 441,18-19-508,19-23-42,-2 1 0,3-4-667,11-8 1,4-3 465,-7 6 1,1 0-1,2-2-696,7-3 0,2-1 0,2-1 911,-5 3 0,3-2 0,-2 1 0,-3 4 0,-7 4 0,-3 3 0,0-1 0,16-11 0,1 0 0</inkml:trace>
  <inkml:trace contextRef="#ctx0" brushRef="#br0" timeOffset="223577">26871 13775 24211,'26'-34'-14,"0"1"0,0-1 0,14-13 0,4 7-87,0 20 1,2 5-718,1 1 0,0 1 445,-2 3 1,-2 4-303,-6 3 0,-4 5-697,11 16-275,-32 17 1274,-27-1 1,-8 1 540,-13 17 192,6-20 1,-5 3-1,4-5 156,-12 12 16,3-5 0,2-1 500,3-2-495,-2 3-307,19-17-84,13-8 726,20-14-894,17-11-146,23-15 28,-10 1 0,1-4-983,-2 2 1,-2-1 1130,1 0 1,-3-2 19,-5 3 0,-6-1-26,1-20 155,-16 19 0,-5-1 414,-17-30 73,-13 27 0,-5 4-213,-15-11-36,4 18 0,-1 3 233,-9 3-186,-4 0-156,18 7-202,17 6-73,14 3 28,14 6 2150,14 6-2144,19 10-48,-17-6 0,2 2-22,13 9 0,0 2-65,-13-9 1,0 3-348,19 20 0,-5 3-1005,-11 0-664,-7 1 0,-7 2 2106,-18 7 0,0-8 0,-7-20 0</inkml:trace>
  <inkml:trace contextRef="#ctx0" brushRef="#br0" timeOffset="224846">28733 12501 19423,'1'-5'4150,"0"1"-2347,-1 4-1679,-35-37-12,11 40-11,-33-22-470,22 36 0,-2 15 0,1-3 366,-2-3 0,-1 0 23,-3 2 1,-3 2 0,4-4-68,8-7 1,3-3 209,-14 6 49,22-12-133,13-7 22,8-4-79,4-2 1165,3-2-1176,4 1 243,2 2-221,2 6-16,2 6-6,2 10 12,4 6-18,0 9-38,0 5 27,-7-7 34,-3 22-11,-8-17 16,-8 17-16,-2-22 34,-16 7-29,6-18 51,-5 3 16,10-15-77,4-13-1,4-9 11,2-12-22,4 0 0,12-28 23,5 11-214,-3 10 0,2 1 185,1 5 1,3 2 10,2 0 1,3 2-12,0 3 1,2 2-6,1 2 0,0 4 5,27-2-16,-5 18-29,-7 15-145,-10 18-308,-15 11-538,-16 11-45,-10-28 1,-5 0-3453,-3 2 0,-3-1 4539,0-5 0,-1-3 0,-6 7 0,10-16 0</inkml:trace>
  <inkml:trace contextRef="#ctx0" brushRef="#br0" timeOffset="225056">28658 12412 21886,'31'-30'355,"0"0"1,0 0 0,12-11-1,-5 7-293,-5 12-208,-2 5-627,-2 6 773,4 1 0,-17 6 0,1 1 0</inkml:trace>
  <inkml:trace contextRef="#ctx0" brushRef="#br0" timeOffset="225290">29690 12165 22991,'5'0'2010,"-1"0"-408,-4 0-1473,-13 91-1300,4-61 1,-2 1 1162,0 14 1,-2 6 0,-2-4-128,-7-1 1,-2-2-455,-2 2 1,0 0-1110,-1-1 1,1-1 1697,-1 0 0,1-5 0,-2 8 0,5-14 0</inkml:trace>
  <inkml:trace contextRef="#ctx0" brushRef="#br0" timeOffset="225510">29178 12463 25382,'47'4'12,"0"1"1,0 0 0,18 1 0,-10 4-176,-8 20-319,4 3-53,-20-14 1,0-1-1993,23 15 2527,-14-8 0,-20-12 0,-10-4 0</inkml:trace>
  <inkml:trace contextRef="#ctx0" brushRef="#br0" timeOffset="225706">29340 12261 25735,'41'20'-135,"-1"0"1,1 0-1,1 5 1,0 3-1,-7 1-918,-6 9 1,-6 1-1581,1 0 1,-3-1 2632,0 21 0,-17-36 0,-1-3 0</inkml:trace>
  <inkml:trace contextRef="#ctx0" brushRef="#br0" timeOffset="225889">29170 12647 22828,'46'-35'162,"-1"-1"0,1 0 1,-5 5-1,0 0 1,-1 5-186,5 3 1,1 3-921,3 0 0,0 2 296,-7 3 0,1 0-2630,0-1 0,2 0 0,-2 1 1990,-2 0 1,-3 2 0,2-2 0,-7 3 0,-21 7-1</inkml:trace>
  <inkml:trace contextRef="#ctx0" brushRef="#br0" timeOffset="226274">30466 11738 20778,'0'-3'4105,"0"0"-3062,0 3-735,-71 3 5,30 32-271,-5-17 0,2 5-14,22 13 0,8 4-20,2-2 1,3-1-352,-1 25 340,6-25 1,5 1-10,8-3 1,5-1 0,0 0 0,5-1-26,9 2 1,3-5 8,20 3 11,-17-18 1,0-3 4,20-2 48,-21-9 1,-1-4 8,12-13 17,-14-15-1,-20 3 145,-11-6 7,-23 0-140,-8 2-45,-9 3 45,-10 12-34,9 12-45,-11 12-22,21 3-324,6 36 21,21-18-882,9 12 1,6 3-1821,4-13 0,3 0 2585,6 10 0,0-2 1,9 3-1,-11-17 0</inkml:trace>
  <inkml:trace contextRef="#ctx0" brushRef="#br0" timeOffset="226622">28925 13806 20233,'-51'20'319,"0"0"1,0 0-1,-14 6 1,13-6-1,27-11 644,39-18-621,39-19-264,-24 12 1,6-2-408,2-1 1,7-4-1,2 0 1,-2 1 395,9-4 0,-1 2 0,5-2-487,-9 3 1,3-1 0,3-1 0,-2 0 0,-2 3 424,-3 0 1,-3 3-1,1-1 1,4-1-3,-3 0 1,5-1 0,1-1 0,1 1 0,-3 0-1,-5 3-317,8-4 1,-4 3 0,5-3 260,-4 3 1,7-4 0,4-2 0,-1 1-1,-4 2 1,-8 3-23,-2 1 1,-7 3-1,5-1-205,10-6 0,6-3 0,-1 0 0,-12 5-1026,-9 2 0,-6 2-2867,8-4 1,-7 2 4172,-22 6 0,-11 10 0,-4 3 0</inkml:trace>
  <inkml:trace contextRef="#ctx0" brushRef="#br0" timeOffset="227056">29625 14049 24738,'-15'-57'226,"1"-1"0,3 4 0,10 7-159,41 1-28,6 10-27,1 10-1,-11 12 0,15 12-5,-18 17 10,13 19-405,-19 21 391,-18-20 1,-4 1-308,-7 4 1,-3-1 301,0-7 1,-3 0 7,-13 14 1,-4-2-6,8-15 0,-1-1 14,-8 10 0,0-1-77,-10 7 124,10-13-5,11-15 6,10-9 258,13-10-292,12-7 671,6-3-696,8-6 0,2-1-26,8-5-387,-7 4 0,6-3 0,-2 1 278,0-1 1,1 1-71,-3 0 0,3-2 1,-1 1-485,10-7 0,-2 0-676,-1-2 1,-3-2-2280,-3-2 1,-3-1 3640,-7 4 0,-4 2 0,6-11 0,-20 19 0</inkml:trace>
  <inkml:trace contextRef="#ctx0" brushRef="#br0" timeOffset="227222">30427 13549 18425,'-57'12'1600,"0"0"0,2 2 1,7 6-1159,18 5 1,5 4-1235,-5 9 0,0 3 977,-4 11 0,0 3-705,8-12 1,0 1 0,-1 2 567,-3 6 1,-1 2 0,-1 0-31,6-9 0,0 0 0,-1 0 1,-1 1-53,0 2 0,-1 1 0,0-1 1,0 0-264,1 1 0,-1-1 0,1 0 0,2-2-469,-3 3 1,2-2 0,2 0 765,0-2 0,2-1 0,4-6 0,-3 7 0,4-5 0</inkml:trace>
  <inkml:trace contextRef="#ctx0" brushRef="#br0" timeOffset="227756">30905 11701 22862,'-40'47'84,"0"1"0,-1-1 0,11-8 0,-1 0 0,2 1 0,3 2-110,4 0 1,4 3 0,0 0 0,0 1-1028,-4 4 0,0 1 0,0 0 0,-1 1 372,0 2 1,-1 0-1,1 1 1,-1 0 515,0 2 0,-1 1 1,2-3-1,1-4 0,3-7 1,2-4-1,1-1 1,-4 9-1,1 0 0</inkml:trace>
  <inkml:trace contextRef="#ctx0" brushRef="#br0" timeOffset="228876">31061 11045 8864,'-6'-2'6262,"1"1"611,5 1-6251,-17-58-202,21 28-305,-8-9 0,4 1 86,29 2-145,2 9-28,6 4-11,-5 13 0,-7 6-12,3 12 1,-4 16-28,-5-1-34,-3 22-6,-18 7 56,-3-8 6,-4-11 0,-3-1 40,-12 9 24,5-13 0,-1-1 127,-14 12 139,-2-6-123,17-20 191,3-7-140,10-9-6,4-14-180,6 2 47,21-19-91,-7 17 5,24-11-5,-8 14-5,11 2-18,2 10 1,9 22 5,-20-2 0,6 24 6,-29-5-40,-15-3 1,-7 1-82,-5-2 0,-6 0-600,-12 9 0,-5-2-63,-3-6 0,-2-2-76,8-7 0,-2-2 843,-13 5 0,4-5 0,11-6 0,-14 4 0</inkml:trace>
  <inkml:trace contextRef="#ctx0" brushRef="#br0" timeOffset="230426">26002 17018 18941,'-8'0'2968,"2"0"-2710,6 0-252,0 0-136,55-62-200,-5 34-241,-2-10 1,3 1 192,-13 25 0,-2 5-563,26-4 31,-22 14-322,-25 16 246,-32 18 857,-2-11 1,-5 2 128,-7 5 1,-4 0 393,-3 2 1,-1 0-134,0 0 0,0-1 546,2-3 0,2-2-242,5-4 1,3-1 253,-13 10-751,19-14-35,13-12 135,22-12-101,12-13-55,24-16-273,-20 10 1,2-1 249,3-5 0,2-1 8,1-2 0,-1 1 6,-3-1 0,-2 0 56,-5 3 0,-3 0 1019,5-24-809,-26 7 61,-22 5-94,-7 11 237,-5 12 0,-2 2 171,-15-4-364,14 5 0,1 1 118,-7-5-179,16 3-158,13 4-61,13 5 23,15 3-51,17 2 5,17 12 26,-17-1 0,-1 3-3,23 15-20,-13 5 1,-1 4-143,-15-6 1,-3 3-173,9 16 1,-4 2-23,-14-15 1,-6 1-3479,-12 25 0,-7-1 3834,1-24 0,-2-3 0,-1 9 0,-1-6 0,-1-7 0</inkml:trace>
  <inkml:trace contextRef="#ctx0" brushRef="#br0" timeOffset="230806">27320 16563 25870,'-32'-16'134,"8"6"-112,30 54-44,2 4 8,-2-15 0,-1 3-480,-1 2 1,0 0 5,-1 3 1,-1 0-1059,-1-1 0,0-1 1546,1 1 0,0-4 0,-1 4 0,3-10 0</inkml:trace>
  <inkml:trace contextRef="#ctx0" brushRef="#br0" timeOffset="231393">28037 16178 25354,'-50'8'247,"-5"8"-208,20 7 11,-14 5 46,-3-4-12,2-5 50,2-6-67,20-5 12,3-3-63,20-3-10,1-1-17,4 1 22,5 3 6,-1 1 0,5 4 50,8 9 0,0 5 129,4 27-106,-10-3-393,-8 15 320,-7-22 0,-8 10 0,1-15 22,-4 10 11,5-17 23,2-7 11,5-17 134,3-5 298,0-9-466,2-9-22,2-11-17,10-12 0,-4 12-16,12-9 27,-1 19 1,20-6-40,0 12 17,13 6-17,-17 9-33,9 10 22,-8 5 0,13 15 33,-19-8-78,-2 26-240,-28-14-34,-5 9-1222,-24 1-2794,-9-14 4363,-4 0 0,14-15 0,12-10 0</inkml:trace>
  <inkml:trace contextRef="#ctx0" brushRef="#br0" timeOffset="231596">27839 16335 15469,'40'-37'500,"0"1"1,0 0 0,4-1 0,0 1 0,-2 5-172,-4 6 1,-1 4-291,4-2 0,-1 4 1017,8 0-1807,-18 12 445,-16 10-9525,-20 20 7994,0-9 1,-5 9 0,8-18 0</inkml:trace>
  <inkml:trace contextRef="#ctx0" brushRef="#br0" timeOffset="231863">27543 17366 24418,'32'-41'15,"0"0"1,0-1 0,0 3 0,1 1 0,2 5-61,14 0 0,1 5-1186,-1 1 0,-2 3 850,-5 4 0,-2 2-793,-8 6 1,-2 2-6235,11-1 7408,-19 9 0,-13 2 0,-6 2 0</inkml:trace>
  <inkml:trace contextRef="#ctx0" brushRef="#br0" timeOffset="232079">27625 17522 22139,'-3'3'3170,"0"-1"-2649,3-2-134,67-78-1802,-35 49 0,2 0 1493,8-11 1,5-5 0,0 3-40,-7 11 0,0 4 0,0 0-11,1 0 0,0 0 0,1 1-11,-3 2 0,0 1 0,-2 1 263,14-7 0,-3 2-244,-10 5 1,-4 2-49,9-9-246,-24 10-4262,-25 8 4520,-8 5 0,0 4 0,2 1 0</inkml:trace>
  <inkml:trace contextRef="#ctx0" brushRef="#br0" timeOffset="234776">19107 14347 20369,'6'55'510,"0"1"1,0-1 0,1 4 0,0 1 0,-1 0-328,-1-1 0,0 0 0,0 2-1294,2-9 1,0 2 0,0 0-1,2 2 1154,-1-7 1,1 2 0,1 0 0,-1-1 0,1-1-33,0 3 0,1-2 0,0 1 1,2 4-14,0-4 0,2 5 0,1 1 0,1 1 0,-1-2 0,-1-4-413,3 8 0,-1-4 1,1-1-1,1 5 344,-3-9 0,2 4 0,0 1 0,1 1 1,-1-2-1,0-3-102,3 10 1,0-3 0,0-2 0,0 0-121,-1-5 1,-1-1-1,1-2 1,-2-2 36,1 0 0,-1-4 1,1 1-2452,1 4 0,0 0 1,-2-6 2706,-5-9 0,-1-4 0,2 7 0,-2-6 0,-6-11 0</inkml:trace>
  <inkml:trace contextRef="#ctx0" brushRef="#br0" timeOffset="236826">18450 14490 12657,'45'-6'20,"0"0"0,0 0 0,0 0 0,1 0 0,-3 2 36,12 2 0,0 2-1365,6-1 0,1 0 1402,-19 0 1,1 0-1,1-1 58,2 0 0,1-1 1,0-1-7,5-2 1,-1 0 0,2-3-25,5-1 0,1-2 1,1-1-548,-10 1 1,0-1-1,1 0 1,0-2 528,4 0 1,1-2-1,1 0 1,0-1-8,-8 3 1,0-1-1,0 1 1,1-2-1,0 1 9,2-1 0,0-1 1,1 1-1,0-1 1,0 0-22,2-1 0,0 0 0,0-1 0,1 1 0,-1-1-250,2 0 0,0 0 0,0-1 0,0 1 1,1-1 226,-1 0 1,1 0-1,0 0 1,1 0 0,-1 0-294,0 0 1,0 1 0,1-1 0,-1 0 0,1 1 266,0-1 1,0 1 0,0 0 0,0 0 0,0 1-139,1-1 1,0 1 0,1-1 0,-2 2-1,-1 0 108,1-1 1,-4 1 0,2 0 0,4-1-25,-13 5 1,3-2 0,2 0 0,0 0 0,1 1 0,-3-1 0,-2 1 18,6-1 0,-4 1 0,-1 0 0,1-1 0,4-1-2,-3 1 1,2-1-1,3 0 1,0-1-1,0 0 1,0 1-1,-3 0 5,2-1 1,-2 0 0,-1 1 0,1 0 0,-1-1 0,0 0-1,1 0 1,1 0 0,-1-1 0,0 1-1,0-1 1,0 0 4,-1 1 0,1-1 1,-1-1-1,1 1 1,-1 0-1,0 0-5,0 0 1,-1 1 0,0-1 0,0 0 0,0 0 0,-1 1-11,-1-1 1,0 1-1,0-1 1,0 1-1,-1-1 1,0 1 32,7-3 1,1 0-1,-2 0 1,1 0-1,-1 0-31,-3 1 1,0 0-1,-1 1 1,1-1 0,0-1-16,5-2 1,1-1 0,0 0 0,-2 1 0,-3 1 9,-5 2 0,-3 1 1,-1 0-1,2-1-9,0 0 0,3-3 0,0 1 0,-2 0 0,-3 1 108,6-4 1,-3 2 0,1-2-114,-4 3 0,2-2 1,0 0-1,-1 0 10,-1 1 0,0 0 0,-1-1 0,1 1 9,-3-1 1,1 0 0,-1 0 0,1 1 11,11-8 1,0 0 0,0 0-1,-2 1 0,-1 0 1,0-1 199,-3 2 1,0-1 0,0 1-201,-4 0 1,1 1 0,-2-1 1,-3 2 0,0 0 1,-1 1-3,-3 0 1,-1 2-1,0-1 515,13-8 0,0 0-517,-4 3 1,1 0-3,-3 3 0,0 0 677,2 0 0,-1 2-675,-9 5 1,1 1-5,2-1 1,4-2 0,-1 2-5,6-3 1,2 0 2,-2 1 0,4-3 0,-2 2 13,-4 2 0,-1 1 0,0-1 91,2-1 1,0 0 0,0 0-83,1-1 1,0 1 0,0-1-1,0 0 0,-1 0 1,0 0-3,-1 1 1,0 1-1,0 0-28,-2 0 1,0 2 0,0 0-5,-2 0 1,1 1 0,0 1 40,1 0 0,-1 0 0,1 0-33,2 0 0,-1 1 1,2-1-1,2 0 0,2 0 1,0 0 1,2-1 0,1 0 0,3-1-36,-3 2 0,4-1 0,-1 0 1,-3 1 18,-1 0 0,-3 2 1,4-2-295,1 1 0,4-2 0,0 1 1,-4 1 287,-3 2 1,-4 2 0,3-1-1,10-2 1,2 0 0,-1 0 1,-4 2 1,0 0 0,-1 1 38,-3 1 1,0 1 0,-2 0-21,-3 1 1,-1 0-1,0 1-6,-3 0 1,-1 1 0,0 0 0,14-1 1,-2 0 5,-7 1 1,-3 1 552,-9 0 0,-2 1-516,23-8-29,-24 4 1138,5-4-1149,-15 5 2177,4 0-2216,-5 4 1077,-4 2-1038,-8 3-5,3 3 0,-5 5 11,4 4 17,1 5 27,0 6 40,2 7 51,4 11 33,3 11-1674,-5-11 1,0 1 1563,-4-12 1,0 1 42,7 18 0,-2 2-158,-5-13 1,-3 2 182,3 12 1,-2 3-7,-3 3 0,-2 1-520,-4 3 1,-2 1 442,0-22 0,-2 1 0,-1 1 11,-1 11 0,0 1 1,-1 0-33,1-5 0,0-2 1,0 1-12,0-2 0,0 1 0,0-1 2,1 2 0,0 0 1,0-2 5,-1 13 1,1 0-9,0-10 0,0 1 0,1 3 10,1-7 0,0 2 0,1-1 0,-1-2-8,1-2 0,-1-3 1,1 3 14,1 16 0,-1 4 0,1-4 11,0 1 0,0 0-17,0-11 1,0 2-1,0 0 8,0-2 0,0 1 0,0 1 22,-1 9 0,0 2 1,1-1-25,-1-8 0,0-1 0,0 1-8,0 8 1,-1 2-1,0-5-3,1 0 0,-1-2-4,0-11 0,0 0 0,0-1 23,-1 8 1,-1 1 26,0-1 1,-1 5-1,0-3-13,0-8 1,0-1-1,0 0 11,-2 8 1,0 1 0,0-4-15,0 0 1,-1-3 50,-3 12 0,0 1-22,1-13 0,0 3-647,0 0 1,-2 5-1,1-4 590,-1 2 1,1 2 1,0-5 0,-2 8 0,1-1 0,1-9-15,1-4 0,1-2 1,-2 7 0,-1 5 1,1-4 730,0-4 1,0-1-762,1-6 1,-1 3 0,0-1 22,-2 9 0,-1 1 3,-1 4 1,-3 3 0,2-8-7,5-16 0,-1-1-5,-3 7 1,-3 5 0,1-5-16,-3-1 1,-1-2-3,-1-2 1,-4 4 0,2-4-1,-1 0 0,-2-1-34,-13 12 0,-2-3 3,12-18 0,-2-2 17,-9 6 0,-4-1 27,8-7 1,-3-2 0,0-1 14,-14 6 0,-2-1-206,12-7 0,-3 0 0,2 0 210,3-3 1,1-1 0,0 0 1,-3 1 0,-1-1 1,2 0-8,-11 4 1,-1-1-5,9-2 0,-3 0 1,-1 0-11,-8 2 1,-2 0 0,2-1 7,9-2 0,1-1 1,-4 2-1,3-2 1,-6 2 0,-2 0-1,1 0 1,6-2 6,-6 2 1,4-2 0,-1 2-7,5-3 0,0 1 1,-1 1-1,1-1-1,-10 3 0,1 0 1,0 1-332,-1 1 0,0 1 1,2 0 334,9-4 0,1 0 0,-3 2-7,-7 2 0,-6 2 0,1 0 0,8-2 399,2-1 0,1 0-396,4-2 0,-5 2 0,-1 0 0,5-1-2,1 0 0,2-2 1,-1 1-10,-11 4 0,-3 1 0,0 0 7,1 0 1,1-1 0,-2 1-10,8-2 0,-3 1 0,1 0 0,3-1 9,2-2 1,4 0 0,-4 1-12,-7 3 1,-7 2 0,3 0 0,7-4 1,3 0 1,-1 0-1,-1 1 0,-9 2 0,-1 0 0,10-3-3,2-1 1,0-1-22,-2 2 1,-8 3-1,-1 0 1,6-2-26,6-3 1,4-1 0,-2 1 29,-8 4 1,-2 0-1,0-1-5,2 0 0,0 1 0,-1-1-317,10-4 1,-2 0 0,1 0-1,1 0 350,-5 2 1,1-1 0,-4 2-5,3-3 1,-5 2 0,-2 1 0,2-2 0,4 0-125,-5 0 0,4 0 1,-4 0 128,10-2 0,-5 0 0,0 1 1,1 0-1,3-2 3,-6 2 0,3-1 1,-3 2-10,-6 0 0,-4 3 1,0-1-1,8-2 2,12-3 0,5-3 0,-5 3-29,-7 2 1,-7 1 0,-4 2 0,2-1 0,7-1-36,-5 1 0,5-2 1,-3 1-13,-3 1 0,-4 1 0,0 1 1,5-3 16,6-1 1,3-1 0,-3 1-98,-2 0 0,-5 1 1,2 0-1,7-2 72,-4 1 0,1 0 15,3-2 0,-7 3 0,0-1 1,9-2 51,5-2 0,1 0-26,-3 0 1,-7 3 0,-1-1 0,4 0 45,2-2 1,3 0 0,-2 0-12,-8 3 0,-2 1 1,0-1-48,1 0 1,0-2 0,-1 1 197,-1 0 0,0 0 0,0 0-155,-2-1 1,0 0 0,-2 1-9,11-3 0,-1 0 0,0-1 1,3 0-23,5-2 11</inkml:trace>
  <inkml:trace contextRef="#ctx0" brushRef="#br0" timeOffset="236826">21228 19049 12219,'-28'-12'-29,"-3"-1"-24,-1-2-59,-2-6 0,1-5 115,5-1 0,0-4 58,1 0 1,-1-3 0,2 0 659,-3-9 1,1-2-446,-2-9 0,0-5 0,2 4 294,5 10 1,-1-2-326,-2-1 0,-5-7 1,-1-1-1,2 6-311,3 10 0,0 4 0,-2-1 113,-2-3 1,-2-2 0,0 1 0,1 4-29,-11-8 1,-3 2-106,5 8 1,-5-3 0,-1 1-1,6 5-60,-2-1 1,0 1-1081,1 0 1,-6-3-1,-1-1 1,8 7 1225,-2 1 0,6 4 0,1 0 0,5 4 0,-5-2 0</inkml:trace>
  <inkml:trace contextRef="#ctx0" brushRef="#br0" timeOffset="250906">19487 6412 8883,'-15'-57'1056,"0"0"0,0-1 0,-1 1 0,0 4 0,-2 1 1,-2 2-1,-2 3-524,-10-4 0,-5 4 0,-2 5-1026,-5 5 1,-3 4 0,-3 5 735,-5 4 1,-3 6 0,-2 4-497,10 7 0,0 4 0,-2 2 0,-1 3 314,-4 3 0,-2 4 1,0 2-1,0 3-30,7-1 0,1 3 1,-1 1-1,1 2 1,-1 2-175,-3 2 0,0 2 0,0 2 0,1 1 0,0 2 161,8-4 1,0 1 0,0 2 0,1 0 0,1 1 0,0 1-197,1 0 1,0 1 0,0 1 0,2 1 0,1 0 0,1 1 189,-4 7 0,0 1 0,2 1 1,3 1-1,2 1 55,5-2 1,2 0 0,2 1 0,2 1 0,5 0-73,-1 9 1,6 1-1,2-1 1,5-2 166,1 3 1,5-2 0,10 1-151,11-2 0,10 1 0,4-1 1,-1-8 239,-5-10 1,0-5 0,8 1-243,3-3 0,6 4 1,6 0-1,1 0 1,0-4-1,-2-4 39,8-1 0,-2-6 1,2-3-1,5 2-58,-6-2 1,4 1 0,2 0 0,2-1-1,-1-2 1,-1-2-176,-5-3 0,0-1 0,0-2 0,0-1 0,0-1 0,1 0 184,0-2 0,1-1 0,-1 0 0,1-2 0,-1-1 1,0 0-97,-2-1 1,0-1 0,-1-1 0,0 0 0,-1-2 0,-1-2 121,6-2 1,-1-2 0,-1-2 0,-1-1 0,-2-2-72,-5 0 1,-2-2 0,0-2 0,-3 0 0,-3 0 103,12-9 0,-4 0 0,-4-7 97,-7-4 0,-2-6 0,-4-3 0,-5 2-32,-5-4 0,-6 1 1,-1-4-84,-3 10 0,1-4 1,-1-1-1,-2-1 0,-3 2-7,-4-8 1,-4 1 0,-3 1 0,-1 0-2,-2-2 0,-2 1 0,-2 1 0,-4 0-25,-2 4 0,-3-1 0,-2 3 0,-5 2-44,-2 3 1,-4 2 0,-3 2 0,-4 4-197,-5 2 1,-4 3 0,-3 5-1,-3 2-1106,4 8 1,-3 2-1,-2 3 0,0 2 1,1 2 1338,0 1 0,-1 2 0,1 2 0,1 0 0,3 2 0,-14-1 0,3 2 0,5 2 0,2 3 0,-1 0 0</inkml:trace>
  <inkml:trace contextRef="#ctx0" brushRef="#br0" timeOffset="254219">18498 4877 14586,'-5'-9'3546,"1"1"-2039,-14-23 0,-3-2-953,7 15-72,-8-20 1,2 12-438,14 37 535,1 38-558,1-5-11,-1 2 0,1 5 554,-1-9 1,1 3-654,2 1 0,-1 5 1,1-4-350,0 4 1,4 0-317,5 0 1,4 4 0,2-10-318,16 9-87,5-11 1,8-8-23,-6-23 0,4-9 449,4-5 0,3-4 0,-2-1 556,3-2 1,1-5 68,4-11 1,4-7-1,-8 2 192,-16 6 0,-3-2 84,5-4 1,2-5 0,-5 2 186,-7 0 1,-4-2 400,6-16 0,-2 0-465,-10 18 0,-2-1 949,1-25 1,-4 2-656,-4 14-319,-3 6 0,-2 0 671,-5-2-2923,-6-11 2331,1 10 598,-6-13-436,9 35-114,-3-4-122,4 15 316,3 5-545,-1 6 3363,1 1-3352,-3 9-5,0 2-1,-2 5 23,-1 0-51,4-9 18,-1 0-17,4-10 1013,0 1-941,0-3 146,0 0-230,-1-3-11,2 2 11,0-4-11,0 4 56,1-1-62,-3 8 12,0 0 0,-1 3-6,1 0 16,1-5 18,0 1-34,1-3 157,0 0-152,1-9-5,0 4 23,1-6-23,-1 6-51,0-1-16,0 4-28,-1-1 22,3 5 51,-1-2-51,2 6 45,-1-6-246,-2 3-763,2-4-3365,1 1 4402,1-2 0,-2 0 0,0 0 0</inkml:trace>
  <inkml:trace contextRef="#ctx0" brushRef="#br0" timeOffset="256754">18671 4897 9509,'1'-6'6251,"-1"2"-3720,0 4-212,2-72-1776,-3 49 45,0-19 1,-5 4-91,-4 31-229,-9 0-179,5 9 117,-12 20-39,5 9-79,5-4 1,0 5-213,1 3 0,1 2 196,-1 7 0,1 3-447,1 3 0,1 1 402,2 1 0,2 0-6,1-1 1,4-2-7,5-3 1,2-3 6,6 19 24,3-32 1,6-4 30,10-10 1,3-5-35,21 11 15,8-21 0,5-9-20,-20-4 0,0-4-417,-1 0 1,3-3-1,-2-1 417,-6-1 0,-3-3 1,-1 0 12,-1-2 0,-2-1 0,-1-2-333,10-15 1,-5-3 369,-6-1 1,-6-3-14,-6-1 0,-6-1-15,-4-2 1,-6-1-372,-7-2 0,-4 2 338,1 11 0,-5 2 78,-16-14 0,-6 6-27,-6 5-1,7 23 1,-8 0-1,2 9 8,-1 13 1,0 7-42,-22 4 0,2 6-31,19 1 0,2 5-1,2 6 0,-2 5 0,5-2-16,7-4 1,1 2-8,-8 15 1,-3 9 0,6-3-25,7 0 0,5 2-412,2-3 0,0 2 0,3-2 328,2-1 1,8-2-788,14 11 0,9-5-207,3-24 1,5-4-1757,17 8 0,5-5 2868,-5-16 0,-1-5 0,16-2 0,-24-4 0</inkml:trace>
  <inkml:trace contextRef="#ctx0" brushRef="#br0" timeOffset="257055">19808 4353 23411,'-41'-38'627,"1"1"0,3 1 0,5 14-503,7 33 72,1 24-73,4 14-992,3 8 917,9-18 0,1 1-29,2-3 1,1 0-292,-1 12 1,1 1 276,0-1 1,3-1-17,4-3 0,3-3-29,5-3 1,3-4-17,15 13-95,7-25 0,4-5-43,-8-10 1,2-2-233,17 0 1,0-3 13,-15-4 1,-1-4-1690,7-6 1,-2-3 2100,11-11 0,-10 3 0,-20 7 0</inkml:trace>
  <inkml:trace contextRef="#ctx0" brushRef="#br0" timeOffset="257280">20269 4281 25965,'19'14'140,"1"7"-174,2 22-39,-2 7-27,-8-7-674,-5-7 1,-2 0-2912,1 12 3685,-2-13 0,0-2 0,-1-4 0,0-9 0</inkml:trace>
  <inkml:trace contextRef="#ctx0" brushRef="#br0" timeOffset="257534">20583 4005 22671,'-5'-10'3490,"0"3"-3146,-11-27 1,-2-4 19,8 16-283,-12-18 0,9 6-25,18 29-6,12 10 1,21 12-35,-10-1 1,2 3-721,8 6 1,1 5 697,4 5 1,0 4-20,0 7 0,-2 1-12,-9-9 1,-4 6-575,-9 11 1,-4 8 0,-5-6-113,-6-14 0,-5 0 723,-4 2 0,-2 8 0,-2-2 0,0-11 0,-10 5 0,1-14 0,1-1 0</inkml:trace>
  <inkml:trace contextRef="#ctx0" brushRef="#br0" timeOffset="257914">19273 5596 16355,'-38'20'1379,"0"0"0,0 1 1,-11 4-1,13-4-623,28-14 137,29-16-445,29-13-334,-10 4 1,4-3-856,-6 3 0,2 0 0,1-2 756,9-3 0,1 0 0,2-2-464,-9 5 1,3 0 0,0-1 0,0 0 408,4-2 1,-1 1 0,3-1 0,1-1-210,-2 1 0,3 0 1,1-1-1,-2 1 1,-2 2-3,-5 1 0,-2 1 1,-1 1-1,3-1-454,0-1 0,3 0 1,1 0-1,-3 1 0,-5 2-1467,1 1 0,-5 2 1,1 0 270,2 0 0,0-1 1,-4 2 1264,1-2 1,-11 8 635,-19 13 0,-11-3 0,-19 11 0</inkml:trace>
  <inkml:trace contextRef="#ctx0" brushRef="#br0" timeOffset="258164">19783 5708 20599,'-41'25'1310,"1"0"1,1-3 0,17-9-824,42-29-50,24-15-297,-8 7 0,7-1-947,2-1 1,6-1 0,0 0 860,-3 1 0,1 2 1,0-1-35,2 0 1,-1 1-1,0 0 13,0 0 1,0 2 0,-2 0 22,9-5 0,0 0-13,-13 6 0,2 0 0,-1-1 16,-1 0 1,-1 0 0,-4 2-35,0 0 1,-3 1 4,1-2 1,-7 3 580,-10 3-1199,-6 1-4090,-12 7 4678,-8 4 0,1 3 0,-1 0 0</inkml:trace>
  <inkml:trace contextRef="#ctx0" brushRef="#br0" timeOffset="260468">18876 4061 19322,'-23'-54'1465,"1"0"1,0 0 0,2 10-447,2 19-319,-2 1-156,1 13-466,7 6 23,0 13-17,8 9 0,0 17-28,4 11-11,9 4-12,10-2 18,13-11 105,12-16 46,10-15-43,-12-19 1,1-7-975,0-5 0,-1-4 837,2-4 1,-1-4 5,-9 4 0,1-4 0,-1 1-23,-2 1 1,0 1 0,1-3-2,-2 4 0,1-2 0,1-1 0,0 0 15,6-5 1,1-2 0,-1 1 0,-2 3-20,-3 2 0,-1 3 0,0-2-6,10-8 0,2-2 1,-8 9-181,-1 2-122,8-6-767,-37 41-2241,-10 15 3316,-11 18 0,6-12 0,-5 5 0</inkml:trace>
  <inkml:trace contextRef="#ctx0" brushRef="#br0" timeOffset="283929">3717 10483 11498,'-4'-2'2618,"2"0"3214,2 2-4204,-39-21-1358,28 16 390,-31-18-81,39 22-91,0-1-147,1-1-346,1 2-357,1 0-21,7 2 981,7 1-201,5 0 239,39 3-129,-20-2-204,14-2 0,3 0 27,1 0-34,-12-1 0,8 0 0,-2 0-570,2 0 1,1 0 320,0 0 1,3 0 0,-1 0 24,-3 0 0,-1 0 1,-1 0-67,12 0 1,1 0 13,-15-1 1,3 0-1,1 0 1,-4-1 25,1 1 0,-3-1 0,2 0-24,7 0 0,3-1 1,0 1-1,-8 0 1,1 0 0,-1 1 0,-6-1-2,6 1 1,0 0-59,10 0 0,6 1 0,-4-1 128,-2 1 1,-1 1 35,0 0 1,5 1-1,-3 0-35,-9 0 0,-1 0 0,0 1-550,7 0 1,2 1 0,-6 1 561,-1-1 0,-2 1-73,8 1 1,0 0-157,-14-1 0,1 0 241,1 0 1,3-1 0,-1 1-90,13 0 0,1-1-500,-14 0 1,2-1-1,-5-1 410,1 1 1,-1-1 4,-1 0 0,3 1 0,-4-1-58,-9 0 1,1-1 113,14 2 0,9 0 0,-5-1-23,-2 0 1,-1 0 13,-1-1 0,4 1 0,-2-1 4,-5 0 1,-1-1 0,0 0-53,3 0 1,1 0-1,-1 0-2,2 0 0,0-1 0,0 0 35,0 0 0,1-1 0,-1 1 49,-1-1 0,0 0 0,-1 0-48,-1 0 0,-1 1 1,0-1 2,-1 0 1,0 0 0,-3 1-23,8-1 0,-1 1-75,8-2 0,0 1-269,1 0 0,0 0 252,3 0 1,1-1-173,-16 2 0,2 0 0,-3 0 156,14 0 1,-3 1-2,2 0 1,-2 0 216,-13 0 1,1 0-216,-2 0 1,2 0-1,-5 0 3,-9 0 1,1 0 91,10 0 0,5 0 0,-7 1-95,8-1 87,-2 0 1,-2 1-228,-12-1 949,30 1-938,-24-2-1080,20-3 1216,-18 1 1150,-7-1 1,2 1-1147,20-1 63,-23 2 1,2 1 47,14 0 1,1 1-159,-12 0 1,0 0 132,18 0 1,1 0 46,-13 0 0,-2 0-26,20-2 20,-27 0 1,-4-1 9,1-1 3103,7-2-3020,-18 1-28,0 2-46,-3-1 774,13-2-837,-10 1 5,34-5-3,-24 5 20,14 0 1,2 1-18,4 1 52,-11 1 0,0 0 33,6 1-50,-11-1-123,-9 0-627,-7 2 767,-6-1 0,-7 0 0,-3 1 0</inkml:trace>
  <inkml:trace contextRef="#ctx0" brushRef="#br0" timeOffset="291439">6301 2023 24280,'-16'-40'481,"-1"1"1,1 0 0,-8-14-1,-2 4-372,-3 8 0,-1 5-707,-11-8 549,9 20 1,-1 5 543,-10 9 364,-14 16-638,28 6 1,1 7 571,-2 10 1,0 7-248,4 3 1,1 6 0,1-2-379,-2 5 0,2 2 285,2 0 0,1 6 1,4-5-295,5 1 0,6-2-159,0 9 0,6-1 0,8-8 0,6-5-148,5-9 0,5-6-952,3-8 1,3-6 553,1-6 0,1-7 331,0-8 1,0-6 424,0-7 1,-1-4 219,0-8 0,-2-5-656,4-14 0,-3-3 497,-10 16 0,-1 0 170,3-16 0,-4 1 1322,-2-7-1763,-9 25 0,0 1 0,0-14 0,-5 19 0,-2 21-534,-5 22 728,-3 21-100,2-7 1,1 4-20,-2 8 1,2 2-76,0 7 0,3 4 0,2-6 0,2 3 0,1-4 0,0 6 0,2-1-423,3-2 0,2 2 0,1-4-641,6-1 0,3-3-1080,6 9 1,5-3 1888,4-6 0,0-6 1,6 2-1,-4-15 1</inkml:trace>
  <inkml:trace contextRef="#ctx0" brushRef="#br0" timeOffset="291806">6914 2206 23063,'1'-48'1690,"1"0"1,1 1 0,-3 8-999,-6 19-948,-2 3-208,-7 21 1847,-10 28-372,8-2-706,4 0 1,1 4 101,3 20-234,3-18 1,3 1-383,5-1 0,3-1 200,2-2 0,4-2 74,23 19-658,-7-31 1,2-4-527,13 2 747,-10-15 1,1-4 35,11-16 483,-13-2 1,-3-3 489,11-24-258,-23 17 1,-4-1 191,-9-9 14,-17-9-513,-12 13-387,-13-9-201,-8 6 273,18 20 0,0 1-315,-9-4 198,-7 0 231,29 17-618,-6 6-2030,16 13 2976,2 6 1,5-3-1,3-7 1</inkml:trace>
  <inkml:trace contextRef="#ctx0" brushRef="#br0" timeOffset="292789">8042 2425 20059,'7'-58'1372,"1"1"0,-4 12 0,0-1 1,-3 8-982,-4-5 184,-2 3 0,-1 4-254,0 13 266,-4-7-534,6 24-174,0 3 149,4 14 304,0 20-70,6 8-160,3 19 2,1-15-92,-1-7 1,-1-1 93,1 2-3,-2-4 1,0-2-35,-2-8-204,2 10 156,-5-23 47,0-1-46,-2-19 200,-3-23-92,1-8 16,0-17 51,7 3 21,2 12 16,8-5 88,7 8 167,-3 8-45,25-9 600,-10 25-863,9-2-181,2 12 0,1 23 0,2 8 0,-22-3 0,-2 3 0,4 13-234,-13-7 0,-2 1-968,-1 11 132,2 15 79,-9-28 412,-1-6 518,-3-17 176,0-7 1797,-1-8-1364,3-28-107,1 12-218,3-9 1,2-2 284,3 4-308,3-3 0,1 1-200,0 9 0,17-16 0,-10 24 0,17 1 0,-2 11 0,9 10 0,-16 3 0,13 23 0,-17-6 0,9 14 0,-17-15 0,5 4-1445,-11-16 341,4 1 403,-9-11 691,5-20 1111,0-6-145,8-16 28,-5 8-765,4-10-219,-12 22 0,3-10 0,-8 22 0,0 1 0,0 13 0,3 5 0,1 3 0,8 16 0,0-6-262,10 12-1319,5-5 108,8-2 138,-5-8-158,23-3 386,-28-12 1283,22-5 1,-37-2-1,3-4 1</inkml:trace>
  <inkml:trace contextRef="#ctx0" brushRef="#br0" timeOffset="292955">9306 1766 32767,'-26'-29'-1006,"16"26"0,29 28 0,0 5 0</inkml:trace>
  <inkml:trace contextRef="#ctx0" brushRef="#br0" timeOffset="293322">9620 2033 32767,'-1'-50'0,"1"0"0,-1 5 0,1 11 0,2 21 0,3 16 0,6 16 0,9 20 0,4 17 0,-6-4-534,-7-10 1,-3 1-121,0 14 496,-4-19 1,0-1-252,-1 0 314,-1-14 810,-1-20-604,6-27 911,2-13-676,-2 5 0,1-2-346,0 0 0,1 0 0,0-1 0,1 2 0,10-27 0,0 14 0,0 13 0,-4 17 0,23 6 0,0 12 0,11 2 0,-8 8 0,0 2 0,8 5 0,-11-2 0,7 2 0,-3 0-3645,1 0 1,-1-1 3471,15 8 0,-4-2 0,3 0 0,-27-11 0</inkml:trace>
  <inkml:trace contextRef="#ctx0" brushRef="#br0" timeOffset="294095">11315 1866 32767,'52'-27'0,"-9"6"0,-3 13 0,9 3 0,-2 0 0,4-1 0,1 0 0,-4 1 0,3-1 0,-2 1 0,6-1 0,-2 0 0,-6 0 0,-3 1 0,-8 0 0,-2 0 0,11-4 0,-21 2 0,-23-2 0,-22 0 0,-22 0 0,11 6 0,-3 1 0,-8 0 0,-3 2 0,-4 3 0,-1 1 0,0 1 0,0 2 0,5 2 0,2 3 0,7 0 0,3 2 0,-15 13 0,18 3 0,12-2 0,9 1 0,5-3 0,3-2 0,9-3 0,9-5 0,24-4 0,-6-5 0,24-3 0,-13-4 0,10-3 0,-2-2 0,4-7 0,-20 2 0,9-7 0,-15 1 0,10-4 0,-9 3 0,-5-2 0,-1 0 0,-3-2 0,14-26 0,-30 13 0,-10-15 0,-14-2 0,-5 19 0,-2 2 0,-12-10 0,6 15 0,-1 4 0,-8 3-553,-4 1-400,12 9 595,12 4 341,10 2 415,6 0-365,4 2-89,8 10-352,7 6 0,13 17 129,9 11 133,-15-17 0,-1 1-29,3 3 1,-1 2-323,-1 1 1,-2 3-58,-3 0 1,-5 3-2437,-7 11 1,-5 0 3021,-4-12 0,-3-2 0,0-3 0,-1-5 0,-5-4 0</inkml:trace>
  <inkml:trace contextRef="#ctx0" brushRef="#br0" timeOffset="294762">13401 1721 32767,'4'-47'0,"1"0"0,-1 1 0,1-11 0,0 0 0,-1 6 0,-1 10 0,-1 3 0,2-8 0,-2 3 0,-6-7-3455,0 25 2904,-2 6 839,1 17-1626,3 11 887,-1 22 110,0 12 165,0 0 0,0 2-6,1-13 1,0 1 78,0 26 1,1-1-271,9 3 392,-3-20 0,3-2-308,9-1 3281,10-14-3016,-3-17 288,15-25 161,-10 1-201,-2-14 1,-1-3 77,0-1-378,-2 1 0,0-2 385,4-8-86,-11 14 0,-1 2 31,4-7-427,-3 3-363,-13 26 389,0 1-380,0 16 301,6 19-159,-1-3-1508,2 6 1,1 0 1402,0 0-479,8 8 0,1-1 42,4-3-3708,13 4 0,4-1 4635,7-4 0,-19-14 0,-3-3 0,-3-6 0</inkml:trace>
  <inkml:trace contextRef="#ctx0" brushRef="#br0" timeOffset="295338">14715 1320 24757,'-9'-46'296,"1"0"1,2 6 0,-1 8 657,-4 15-1083,-2 12 519,-6 7-234,-12 8-1,2 3-199,-2 2 0,0 3-247,-18 9 254,13-7 0,-1 1 0,8-5 0,1-1 31,-21 12 438,11-7-597,12-4-70,11-7 258,5 0-12,7-2 6,0 4 334,3-2-335,0 12-10,2-2 28,1 13-18,0-9 52,1 13-29,-2-18 0,2 19-28,-2-24 56,2 8 45,-1-16 56,3 1-128,0-8 133,6-11-106,-4 2 1,13-21-40,-7 9-23,8-10 6,-1 8 34,4 3-62,-3 6 17,15 2-28,-7 9 6,15 4 44,-15 6-27,15 19-23,-15 2-17,8 17 28,-19-12-106,-15 24-146,-21-13-48,0-11 1,-4-1-701,-6-4 0,-5-3-549,-2-2 1,-1-1 1565,-5-4 0,3-3 0,-6 2 0,8-8 0</inkml:trace>
  <inkml:trace contextRef="#ctx0" brushRef="#br0" timeOffset="295523">14610 1154 23623,'33'-27'389,"1"-1"0,-1 0 1,13-9-1,-6 8-310,-6 17-219,-2 6-913,2 3-1194,-7 3 2247,3 3 0,-18-1 0,-1 0 0</inkml:trace>
  <inkml:trace contextRef="#ctx0" brushRef="#br0" timeOffset="296522">15266 1622 32529,'-19'-55'-137,"1"1"1,1 4-1,2 5-940,-3-9 660,7 14 191,6 14 99,3 12 87,6 9 399,6 10-1442,9 7 1086,8 13-53,3 10-83,-1 9-99,-3 6-8,-6 1 2,-7-12-345,-6 5 522,-5-25 286,-3 7 190,-2-21 325,-3-7-315,0-14-338,0-13-23,2-13-117,5-11-108,4 6 92,3 10 1,4 0-152,9-10-34,-5 15 0,1 2 76,14-6 62,2 11-45,1 11 56,5 7 10,1 13-28,4 11-26,-10 2 63,-11 2 1,-2 4-113,3 13 192,-9-9 1,-2 1 5,-3 19 22,-9-6-22,-3-13 34,-7-7 11,4-16-17,-3-8-11,6-15 27,1-15-32,5 1-12,11-29-12,-3 27 6,4-2 1,1 1 22,4 4-23,8-8-5,-9 23 6,-3 7 5,-3 7-17,8 13 17,-5 1-28,15 21 28,-13-13 0,9 13-17,-7-15 0,8 3 12,2-8 16,0-8 0,-6-9-33,7-18 33,-13-7-11,5-14 28,-11 1 11,-3-3-11,-6 15 6,0 3-34,-4 17-23,1 3 29,-1 8-6,0 5 28,2 7-39,1 6-6,3 3-6,3 2-10,-1-5-516,16 20 140,-11-22-986,21 19-2285,-7-23 3680,15-2 0,-19-7 0,0-5 0</inkml:trace>
  <inkml:trace contextRef="#ctx0" brushRef="#br0" timeOffset="296689">16458 980 21691,'-7'-6'3657,"2"2"-3307,-28-26 1,-4-4-306,17 16-93,-19-19 0,7 8-232,29 27-476,9 11-1943,9 13 2699,16 17 0,-13-16 0,3 2 0</inkml:trace>
  <inkml:trace contextRef="#ctx0" brushRef="#br0" timeOffset="297073">16721 1114 22436,'-3'-6'3781,"2"2"-2404,1 4-1343,-20-49 0,25 71-57,-17-49 34,18 53 1,6 15-12,1 9 5,-5-14 1,1 0-6,2 17 0,0-4 22,-7-29 79,-1-10 28,-1-14-73,3-11-34,4-15 11,0 0 1,1-2-12,1 0 1,1-1-253,-1 0 0,1 0 252,7-19 68,8-5-62,-5 20-17,10-9-34,-5 31 1,4 18-34,6 18-90,3 22-47,-20-14 0,-3 4-982,2 13 1,-4 2-1246,-4-2 0,-3-1 1799,-1 5 0,-2-4 0,-3 3 0,-2-21 0</inkml:trace>
  <inkml:trace contextRef="#ctx0" brushRef="#br0" timeOffset="297522">17730 1064 22334,'2'-49'591,"-1"0"1,0 0 0,0 0 0,0-8 0,-1 1 0,0 6-231,-3-1 0,-1 7-495,-6-11 185,2 29 198,2 22-238,5 28-1545,0 15 0,0 6 1542,1-9 1,-1 5-1,0 5 0,-1 9 1,0 1-1,0-6-14,-1 7 1,0 0-270,-1-3 1,-1 7 0,0 2 0,-1-1-138,0 0 1,-1-1-1,0 0 1,1 1-1423,1-10 1,0-1 0,0 1 0,0 1 0,0-1 1833,0 3 0,0 1 0,0 0 0,1-3 0,0-6 0,1 2 0,0-6 0,1-5 0,1-4 0,0 0 0</inkml:trace>
  <inkml:trace contextRef="#ctx0" brushRef="#br0" timeOffset="297958">18623 920 21999,'1'-59'1172,"0"0"1,-1 7 0,-3 5-540,-7-11-404,-11 26-184,-1 18-40,-6 23 1,-2 8 0,-8 9-968,5 4 0,-5 9 1,3 1 969,-1 7 1,3 3-8,1-2 1,-1 5 0,5-4-8,1 2 1,5 1 3,9-8 0,2 3 1,5-4 85,5-3 1,4 0-91,3 13 1,6-3 27,15 2 139,5-26 1,5-7-184,23-4 22,-14-10 0,0-6-17,14-12 45,-21-13 0,-3-8 3,-14 7 0,-3-4-245,8-16 1,-4-4 249,-10 2 1,-4-2 243,-3-6 0,-2-1-219,-2-3 1,-3 3-26,0 11 1,-2 1 33,-2 0 0,-7 3 167,-5 15 0,-5 4-209,-25-16-31,15 27 1,0 7-10,-11 12-61,14 11 1,4 5-40,2 7-429,2 14 1,4 5-525,10-13 1,2 3 923,-3 24 0,2-1 0,2-1 0,2-3 0</inkml:trace>
  <inkml:trace contextRef="#ctx0" brushRef="#br0" timeOffset="298122">18298 1361 25444,'12'-53'724,"1"0"1,-1 5-1,2 9-556,15 16-89,7 17-29,14 24-42,-18 1 1,0 7-1233,6 10 0,0 6 1046,-10-6 1,-1 2 0,-1 0-675,7 11 0,-3 3 852,-3 2 0,0 4 0,-5-9 0,4 8 0,-9-14 0,1 1 0</inkml:trace>
  <inkml:trace contextRef="#ctx0" brushRef="#br0" timeOffset="298975">13645 2438 15199,'-52'8'1201,"0"-1"1,-1 1 0,1-1-1,-13 3 1,2 0 0,18-8-351,26-9-314,37-9-271,17-1 0,12 1-1671,3 0 1,6 0 0,4-1 1437,-13 5 1,2-1 0,3 0 0,1 1-1,2-1-279,-1 1 0,3-1 1,1 1-1,1 0 0,-1 0 1,-2 1 254,5-2 0,-3 2 0,1-1 0,2 1 0,5-1-65,-12 4 1,3-2 0,4 1-1,1-1 1,1 1 0,-1 0-1,-2 0 1,-3 1 0,-5 1 64,8-2 0,-6 2 0,-2 0 0,2 0 0,8-2-109,-8 2 1,5-1-1,5 0 1,3-1 0,1 0-1,0 0 1,-2 0-1,-3 1 1,-5 1 0,-6 0 105,5-1 1,-8 2 0,-2 0 0,1 0 0,6-2-32,2 1 1,6-2-1,5 0 1,1-1 0,0 0-1,-3 1 1,-6 1 0,-8 0 22,13-1 0,-9 0 0,4 1 132,-2-1 0,6 0 0,1-1 0,-5 1 0,-12 2-402,-6 1 0,-7 3 624,23 5 1,-56 1 0,-27 9-1</inkml:trace>
  <inkml:trace contextRef="#ctx0" brushRef="#br0" timeOffset="352730">13164 2332 16248,'-7'-58'1347,"0"0"1,1 6 0,0 7-212,-2 10-362,2 10-226,1 8-344,2 8-330,2 6-830,0 2 920,1 9 270,7 5-314,4 13 29,9 10-95,3 10-1177,5 9 997,-11-22 1,-2 0 0,3 3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49:09.2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4922 3738 14732,'-7'-2'3067,"2"0"-2278,5 2 836,-70-9-487,37 8-679,-11-3 0,0 3 345,11 9 22,13-1 431,0 3 501,10-3 123,1 1-414,3-3 51,3 0-531,3 0-987,2 0-35,5 4-1702,0-5 436,13 4 192,0-4 303,15 1 13,-5-4 664,20 0 677,4-2 107,-7-1 0,3-1-22,-15 2 0,1-1-209,8 0 1,5-1-1,-6 0-458,-11 1 1,-1 0 173,30-1 0,3 0 97,-21 0 1,0 1-105,2-1 0,3 0 0,0 0 4,14-2 1,2 0-936,-14 2 1,2-1 0,-3 0 883,2 0 0,-2 1 14,13-1 1,2 0-731,-21 2 1,1 1-1,-2-1 753,11 0 0,1 1-132,-1 0 1,4 0-1,-6 0-461,-7 1 1,-3 0 412,9 1 0,0 0-60,-9-1 1,-3 2-210,23 1 159,-18-1 1,2-1 24,-9 1 1,2-1 32,14-1 1,-2 1-94,11-1 108,-26 0 0,1 0 1495,5-1 1,-1 0-1187,-4 1 1,1-1 7,6 1 0,3-1 22,5 0 0,-2 2-24,-16 0 1,0-1-25,6 1 0,0 0-26,-6 1 1,-2 0 88,19 1-313,-12 0 1,2-1-5,-5 0 1,1 0 1,6 1 0,-1-1-84,16 2 87,-23-2 1,0 1 4,1 0 1,-1 0 721,1 0 1,0 1-768,3-1 0,-1 1-115,12 2-66,-17-1 494,-5-2-491,-12-1 88,1-1 76,4 0 1483,0 0-1377,7 0 0,-8 1 0,6 0 0,-6 1 0,4 0 0,0 1 0,-5-2 0,-2 0-18,4-2-473,-2 1-2429,15 1 2884,-4 0 0,-9 0 1,-7-1-1</inkml:trace>
  <inkml:trace contextRef="#ctx0" brushRef="#br0" timeOffset="1093">9739 3814 12677,'-58'-7'1610,"0"0"1,2 1 0,4 1-192,-3 4-361,1 1-380,12 1-254,14 0 23,15 0-68,9 0 254,4 0-378,6 1 258,7 1 3,13-2-19,15 0-45,15-2-378,-21-1 0,2 1-387,4-2 1,2 1 310,3-1 0,1 0-237,2 0 0,1 0 368,4 0 0,-1 1-55,-10 0 1,1 0-19,3 0 0,4 0 0,-1 0 143,8-1 0,1 1-494,-2 0 1,4 0 0,-2 1 502,-7 0 1,-1 0 0,-1 0-11,2 1 0,-1-1 1,1 1-7,-2 0 0,0 0 0,-1 0-32,-1 0 1,0 0 0,0 0-349,-2-1 0,1 0 0,-1 0 374,0 0 1,0-1-1,0 0-88,1-1 1,0-1 0,-1 1-95,2-1 1,0-1 0,1 1-14,1 0 0,0 0 1,0 1-9,2 0 1,0 0 0,0 1-61,1 0 1,1 0 0,-1 1 48,1 1 0,0-1 0,0 1-17,-1 1 1,0 0 0,0 1-16,-1-1 1,-1 1 0,0 0-1,-2 1 1,0 0 0,0 1-182,-3-1 0,1 1 0,-2-1 119,0 1 1,-1-1 0,0 0 13,-1 0 0,0-1 1,-1 0 32,21 1 1,-1-1-51,-1-1 1,0 0 9,1-1 1,0 0 44,-20 0 0,0 0 0,1-1 4,2 1 0,0-1 1,0 1 39,3-1 1,0 0-1,0 1-144,1-1 1,1 1 0,0-1 97,-2 1 1,1 0 0,-1 0 2,-3 0 0,-1 0 0,-1 0 333,15 0 0,-2 0-396,-8 0 1,-3 0 479,-6 1 1,-1-1-480,-5 0 0,-2 1-143,30-1 134,-2-1-108,3-3 6,-12-1 132,-10-2 1,2-1-159,19-4 142,-17 3 1,1 0 303,-10 2 0,-1 0-406,28-6 1208,-11 2-1087,-7 0-33,-14 4 770,5-1-647,-14 4 230,6 0-313,-6 2 544,-8 0-1077,2 2-2904,-8 0 3537,1 2 0,-4-1 0,-3 1 0</inkml:trace>
  <inkml:trace contextRef="#ctx0" brushRef="#br0" timeOffset="50935">1944 10441 7918,'-6'0'3204,"2"0"-922,-24 0 1,-7 0-228,4 0-1391,-8 0 0,2-1 294,17-1-594,9 1 27,6-1-267,5 2-68,-1-1 95,9 1 0,10 2 0,19-1-106,1 1 16,-6-1 1,4 0-606,14-3 1,3-1 571,6 0 0,1 0-14,2-1 0,2-2-9,-5 0 1,5-2 0,-6 1 5,-7 1 0,1-1 0,-2 1 0,6-1 1,1 0-1,-2 0-563,1 0 1,-1 0-1,5 0 566,-7 1 1,6-1 0,1 0-1,1 1 1,-2-1-492,-4 1 0,-2 1 0,1-1 0,-1 1 0,0 0 484,-1 0 1,-1-1 0,1 1 0,0 0 0,1 1 15,7-2 1,3 1 0,0 0 0,-3 1 0,-6-1-313,-2 2 1,-5-1 0,6 1 304,-5 0 1,7-1 0,3 1 0,1 0 0,-3 0-1,-6 0 21,11 1 1,-5 0-1,3 1-239,1-1 0,4 0 0,-1 0 1,-5 1 223,-9 0 0,-4 1 1,1-1 74,11 0 0,0-1 0,-6 1 169,-14 0 1,-1 0-77,20-2 0,-3 0 2481,-14-1-2145,-8 0 701,-15-4-2184,-11-2 1544,-1 0-587,1-3 0,-3 8 0,0 0 0</inkml:trace>
  <inkml:trace contextRef="#ctx0" brushRef="#br0" timeOffset="61660">18171 2212 16040,'0'-8'2086,"1"-26"0,-2-5-484,-5-1-1984,2-5 1,-3 0 768,-5 8 898,-17 2-1050,3 22 190,-17 8-318,-7 25-49,20-2 1,-2 4-334,-2 5 0,-1 2 311,0 3 1,1 2-9,3 1 0,3 1-20,6-2 1,4 0-9,4-3 0,6-1 937,11 18-869,16-13-40,7-16 78,30-11-11,-11-19-298,-11 2 0,0-4 237,-6-6-1,-1-3 7,0-1 0,-2-3 221,-1-3 1,-3 0-232,-1 0 1,-3 0 53,9-28 34,-10 8 61,-8 7 17,-7 13-6,-5 8-55,-3 12 435,-3 5-531,-1 9 252,-3 10-302,-2 13 28,-1 13 16,2 9-38,8 3 10,12-2 1,13-6-6,17-6 22,12-11-16,11-9-1,3-10-10,-2-12 38,-5-11-626,-5-13 621,-3-10 11,-7-5-110,-7-4 111,-8-1-12,-7-1 0,-5 2 11,-4 2-34,-4 4 57,-2 9 5,-4 9-33,1 9 647,0 5-659,2 3 85,12-1-141,13-2 23,20-2 16,15 2-269,-28 5 1,0 1 274,28 6 17,-14 8-44,-15 11 21,-16 9 6,-11 5-11,-11 3 6,-3 0-28,-3-1 27,3-2 500,4-2-505,5-4 22,8-3-27,6-5-6,18-2 11,-7-10 5,16-4-5,-10-13 34,8-6-12,0-12 17,-2-8-16,-2-7-23,-4-4 56,-6-1 5,-8 0-21,-9 3 4,-9 2 7,-7 5-18,-4 4-5,-1 6 6,5 3-12,6 1-22,11 2 12,8 2 4,9 1-27,6 6 28,2 4-11,1 5-3398,8 11 3392,-14-2-6,6 7 0,1 5-5,-4 2 11,16 16-273,-12 1-40,-4 7-880,-10 4-1826,-10 2 3019,-8-9 0,-4-17 0,-1-12 0</inkml:trace>
  <inkml:trace contextRef="#ctx0" brushRef="#br0" timeOffset="62849">20382 1846 24116,'34'-33'-678,"-1"0"0,8 1 1,5 5-1377,-6 15 1,3 3-1,0 2 1110,16-5 1,-3 2 0,-16 3-1,-4 2 1,5-1 0</inkml:trace>
  <inkml:trace contextRef="#ctx0" brushRef="#br0" timeOffset="63026">20482 2106 26088,'32'-11'-1147,"0"1"1,4-2 0,4-1 1146,15-4 0,-1 1 0,-22 6 0,-3 1 0,29-7 0</inkml:trace>
  <inkml:trace contextRef="#ctx0" brushRef="#br0" timeOffset="63683">22270 1357 19798,'0'-5'2273,"0"1"-239,0 4-2000,-54-47 10,21 43-16,-8-15 0,-3 4-3,14 25 1,0 6-473,-6 0 1,-2 2 468,-3 0 1,-1 1-7,-1 0 1,0-2 14,4-1 0,2-2 353,-23 6-137,24-11 16,19-6-101,11-3-83,7 0-39,3 3 698,5 4-621,5 9 96,1 14 11,-3 17-129,-7-16 0,-3 2-630,-2 7 0,-2 2 602,-1 5 0,-1 1-11,-2 2 0,0 1-294,1-2 1,1-1 248,2-3 0,4-2 3,3-5 0,5-1-9,4-5 1,4-3-23,7-3 1,6-4-278,6-4 0,4-4-1174,9-4 1,4-4 1218,-10-6 0,2-3 0,-4 0 0,-3 2 0,-3-2 0,-1-3 1,0-1-1</inkml:trace>
  <inkml:trace contextRef="#ctx0" brushRef="#br0" timeOffset="64633">23354 1474 10802,'1'-5'7175,"-1"1"-2598,0 4-4219,-27-54-27,0 41-287,8-14 1,-3 3 112,-20 30-56,4 6-23,-15 5-1713,17-5 1,0 1 1679,-11 4-42,-13 1 165,34-11 90,0-3-12,11-4 46,8-2-152,3 0 3226,3 1-3350,1 1 175,-2 5-140,-2 10 49,-5 14 24,-4 16-6,-4 13-51,8-25 0,1 2 0,0 3 1,1 1-170,1 1 1,2 1 151,1 0 1,2-1-20,4-2 0,3-2 2,7 1 1,4-4-17,12 8-17,-2-18 0,5-6-477,23-4-215,-18-6 1,2-3 50,6-4 1,-3-2 0,6 0 0,-6-5 0</inkml:trace>
  <inkml:trace contextRef="#ctx0" brushRef="#br0" timeOffset="69182">24009 1655 22279,'1'-42'661,"0"1"0,-2-19-605,-5 80 6,-5 20-34,1 2-20,2-7 0,1 3-1363,0 9 1,1 1 1211,1-9 1,1 1-736,1 3 0,2 4 1,1-6-1526,4 12 2377,4-5 0,0-5 0,-1-19 1,4 4-1</inkml:trace>
  <inkml:trace contextRef="#ctx0" brushRef="#br0" timeOffset="69742">24431 1631 23136,'-1'-49'767,"-1"10"-509,1 39 229,1 0-442,-4 3-39,2-1-12,-7 8 28,2 0-5,-6 7-6,1 1-11,-3 4 12,3-2 83,-8 20 0,4-3-11,-4 19-45,6-5-651,7 1 629,4-14 33,15 8-5,5-23 11,14 3 17,4-18 34,2-11-6,1-10 572,-9-4-566,8-29-46,-18 6-13,-7 9 0,-3 0 64,-5-25 5,-14 2 23,-7 3 17,-8 7 11,-1 7-45,0 9-78,3 10-17,7 7-11,5 6-28,6 3-73,-1 13-392,2 7-185,0 6 661,5 34 0,-1-38 0,3 21 0</inkml:trace>
  <inkml:trace contextRef="#ctx0" brushRef="#br0" timeOffset="71166">24968 1722 23299,'7'-45'1271,"-5"8"-1226,-6 40 33,-10 7 68,-5 12-23,-11 12-34,-2 11-44,4 5-17,11 0 11,11-2-22,16-8 28,13-7-23,15-10-22,14-9 17,-16-9 0,1-3-337,16-2 334,-18-3 0,-2-3 37,3-10 11,1-9 22,-15-4-17,-12-3-22,-17 2-28,-14-1-40,-17 3 40,-11 0 22,-7-1-28,22 11 1,2-1-1,-12-7 23,-3-9 319,32 15-303,2-5-39,10 4 17,11 1-11,9 4-17,10 5 11,8 5-11,7 5-11,3 9 6,7 16 5,-19-3 0,6 21-6,-25-7-16,0 13-124,-7 0-1003,-5 12-967,-1-12 37,1-4 2079,5-12 0,-4-21 0,4 1 0</inkml:trace>
  <inkml:trace contextRef="#ctx0" brushRef="#br0" timeOffset="71599">25752 1563 15693,'1'-7'6833,"1"1"-6326,-4-25 0,-3-4-182,-3 17-85,-2-18 1,-4 6 17,-15 34-85,-13 13-38,-5 16-79,19-3 0,2 2-23,-8 15-25,14-12 1,4 1-4,8 8-10,8 7 10,25-7 7,-2-18 24,23-8 14,-12-18 60,7-10 25,-5-12 27,-8-14 107,-2-19-23,-9 5-100,-5 1 134,-7 11-6,-3 16-55,-2-1-74,0 8-72,-1 9-73,0 6 22,-3 11 12,-1 11-34,-3 13-34,-1 22-16,2 0-40,2 2-542,3 3-881,4-7-666,3-17 0,2 0 1331,15 20 0,-6-17 0,1-24 1</inkml:trace>
  <inkml:trace contextRef="#ctx0" brushRef="#br0" timeOffset="71800">26072 1604 22963,'20'-54'1181,"-1"-1"1,-2 7 0,-3 9-740,-4 18-324,-5 12-6,-4 14-62,0 15 6,-1 21-28,0 20-332,-1-24 0,-1 1 256,0-6 1,0 0-897,-1 19 0,1-1-1162,4 0 2106,2-8 0,0-5 0,3-16 0,1-4 0</inkml:trace>
  <inkml:trace contextRef="#ctx0" brushRef="#br0" timeOffset="72226">26666 1923 26396,'24'-1'-381,"-11"15"-975,-17 16 1,-8 6 1355,-4 21 0,6-21 0,4-16 0</inkml:trace>
  <inkml:trace contextRef="#ctx0" brushRef="#br0" timeOffset="72692">27208 1649 21181,'8'-42'1001,"0"0"0,1 0 1,1-14-1,-2 9-474,-6 14-139,-2 15-304,0 11 5,0 12-39,-2 14-16,0 18-34,-5 17-34,1-4-605,1-5 0,0 2-1674,3-12 0,0 0 2217,0 11 0,0-2 0,3 1 0,1-22 0</inkml:trace>
  <inkml:trace contextRef="#ctx0" brushRef="#br0" timeOffset="73276">27935 1424 19417,'1'-7'4033,"0"2"-3311,-1 5-279,0-63-203,-5 44-167,3-16 0,-4 5-6,-8 27-28,-7 7-5,-7 7-23,-9 8 23,-5 5-17,-1 1 5,5-3 17,8-5-22,8-4 5,8-4 23,5-1-22,4 0 16,1 2 6,1 0 39,1 3 28,1-1-33,1 2-1,0 0 17,2 2 0,-2 1-22,2 3-22,-2 2 27,1 0-44,-1 0-1,0-5 40,0-4 22,0-5 79,3-5 5,5-7-106,7-6-6,8-9-28,4-5 0,2-1 12,0 1-51,-2 4 11,-1 6 0,-4 7-39,-4 4 23,-4 10 16,-1 6-17,-3 11 12,0 7-29,-5 7 12,-5 3-179,-10 3-449,-9 0-700,-10-5-1332,-4-6-5400,2-11 8071,7-11 0,10-6 0,9-5 0</inkml:trace>
  <inkml:trace contextRef="#ctx0" brushRef="#br0" timeOffset="73700">28416 1287 17507,'3'-4'5859,"-1"1"-3327,-2 3-2488,-19-43 40,-2 43 28,-20-25-44,2 63-60,20-13 0,0 4-442,-2 13 1,2 2 427,6-12 0,2 0 12,-1 15 0,4 0-321,11 13 301,4-23 0,3-1 5,5-3 1,6-1 11,13 0 0,2-4 8,14 6 14,-13-18 0,-2-6 48,-3-12 34,3-12 16,-13-14 90,-10-18-124,-8 12 23,-13-11-28,-9 20 878,-12 0-912,-6 8-16,-9 9-34,15 9 383,-6 11-389,15 8-94,-2 9-399,8 5-2475,15 9 162,10-13 1964,15 4 0,-12-25 0,1 0 0</inkml:trace>
  <inkml:trace contextRef="#ctx0" brushRef="#br0" timeOffset="74131">28861 1218 20991,'-2'-5'3136,"0"2"-2514,2 3-583,24-54-5,-9 38-18,8-15 1,4 3 28,13 22 50,12-1 129,2 2-89,-18 2-79,-8 0 23,-16 3 10,-8 4 18,-2 4 44,0 15-45,-2 3-83,0 4 33,0 9-45,0-13 25,2 6 1,4 4 7,3 3 1,3 1-522,2 7 1,2 1 481,4 4 1,0-2-1,-5-17 1,-2-2-18,2 5 0,-4 0 28,-8-2 1,-5-1-9,-4 0 1,-5-1-20,-7 2 0,-7-3-308,-5-8 0,-3-5-213,-23 8-1883,19-15 1,1-3 2414,-12 0 0,9-2 0,18-4 0</inkml:trace>
  <inkml:trace contextRef="#ctx0" brushRef="#br0" timeOffset="74492">29510 1849 22856,'3'-6'3159,"-2"2"-2744,-1 4-371,26-19 1,-20 39-224,6 13-477,-19 1 1,-6 4-1108,0 0 1,-2 0 1762,-2-2 0,1-5 0,3-4 0,0-1 0</inkml:trace>
  <inkml:trace contextRef="#ctx0" brushRef="#br0" timeOffset="75143">30351 1288 14986,'1'-6'4633,"0"0"-3866,-1 6 454,4-63-235,-6 36-804,3-10 0,0 4 59,-7 19-135,1 8-89,-6 4-6,-8 3 23,0 2-1,-30 10-16,7-3 0,10-2 0,0 0-17,-15 2 0,13-4 17,10-2 22,15-1 11,2 1 40,5 3 50,5 4-51,-2 1 147,5 10 38,-2 6 185,-2 28-179,-8 4-598,0-20 0,-2 2 419,-3-1 0,-2-1-26,0 3 1,0-1-1573,1 2 1,2-2 1513,2-11 0,2 1-70,6 10 0,6-2 103,18 8-39,-2-16 1,3-2-18,20 1-168,0-18 1,3-6-673,-10-5 0,0-3-4070,18-2 1,-1-2 4108,-21-1 1,-3 0-1,12-5 1,-31 8 0</inkml:trace>
  <inkml:trace contextRef="#ctx0" brushRef="#br0" timeOffset="76033">31053 1365 17552,'1'-7'4946,"-1"1"-4378,0-25 1,-3-4 52,-6 14-478,1-16 0,-3 6 14,-19 36-23,-8 13-61,-5 18-45,21-12 0,0 3-291,0 4 1,1 2 270,1 3 1,2 2-9,3 0 0,1 0-159,4-1 0,4 0 164,4-4 1,4 0-6,15 25-50,18-12 66,11-12 29,5-16 6,-1-17 44,-5-17 45,-7-11 56,-7-8 12,-10-2 16,-9 2 529,-8 2-635,-12 5 290,-6 6-352,-9 9-28,-6 9 0,-4 15-39,-4 10 0,0 13-96,5 7-425,8 4-1070,11 4-2873,15 2 4475,24 0 0,-11-24 0,9-5 0</inkml:trace>
  <inkml:trace contextRef="#ctx0" brushRef="#br0" timeOffset="76226">31454 1709 19305,'2'-4'4862,"-1"0"-3451,-1 4-1405,-22-19-17,8 30-264,-16-9-1176,19 38-6323,10 4 7774,9-7 0,-1-13 0,0-11 0</inkml:trace>
  <inkml:trace contextRef="#ctx0" brushRef="#br0" timeOffset="76649">31967 1450 22879,'-16'-46'701,"1"0"1,0 5 0,-3 11-523,-17 23-78,-6 15-45,-5 10-28,-2 17-265,25-14 1,2 3 261,1 2 0,1 2-28,3 0 1,3 1-4,-3 27 125,13-7-119,16-11 0,12-13 11,11-12 28,6-18-5,5-13 44,-1-14 62,-3-9 67,-6-4 496,-8-1-171,-5-3-224,-10 15-185,-5 6 23,-6 16-68,-3 8-44,1 3-12,-2 9-16,-2 8 27,-3 13 18,-5 11-102,-2 12-944,-1 9-159,8-29 0,0 2 1154,3 4 0,0-2 0,0 5 0,3-5 0</inkml:trace>
  <inkml:trace contextRef="#ctx0" brushRef="#br0" timeOffset="77426">31762 1542 16079,'2'-5'6122,"0"1"-5596,-2 4 270,18-64-91,-27 43-627,15-14 1,-4 5 173,-35 23-50,1 9 38,-26 14-116,1 8-854,22-5 1,0 1 757,-13 12 11,20-10 1,2 1-274,-13 15 250,17-14 1,1 2-3,4 1 0,3 1-14,-2 17 11,13-6-22,19-9 28,16-12 0,17-2 2,-11-11 1,2-5 19,-4-4 0,1-4 357,8-3 1,-3-4-385,13-12 72,-16-2 0,-4-2 0,1-3 112,1-7 0,-2-2 134,-3-6-95,-10 15 1,-2 2-57,-2-4 106,-7 7-21,-7 15-63,-2 2-167,-2 7 731,-2 17-703,-4 14-29,-6 25-28,4-17 1,-2 4-903,0 2 1,-1 4 0,0-2 893,-1 4 0,-1 3-87,2-3 1,-3 6-1,1 1 1,2-8-417,0 1 1,1 0-539,-2 13 0,0 8 1,3-9 1043,5-18 0,2-3 0,-2 5 0,2-6 0,4-8 0</inkml:trace>
  <inkml:trace contextRef="#ctx0" brushRef="#br0" timeOffset="79032">32319 1491 11665,'-4'-7'5954,"1"1"-3870,3 6-735,0 0-503,3-67-291,5 36-382,-2-11 1,3 1 50,15 13-84,5 6-73,3 8-5,0 6-28,-1 9-29,-3 10 23,-6 9 6,-5 11-6,-8 7-11,-5 3-6,-12 3 17,-8-2 11,-11-4 0,-6-3 17,-1-8 62,0-6 117,6-8 95,5-7 40,7-6-28,7-7-113,4-4-134,9-5-44,7 2-17,12 2-17,8 5-17,6 3 22,2 8-16,-2 7-17,-2 11 16,-5 6-5,-4 4 0,-11 1-5,-8-1-86,-15-3-284,-11-3-728,-12-6-2062,-6-4 3165,-3-9 0,18-4 0,4-3 0</inkml:trace>
  <inkml:trace contextRef="#ctx0" brushRef="#br0" timeOffset="79450">32922 1116 24519,'-27'34'94,"-1"1"0,1 0 0,-10 13 0,9-3-27,20 8-6,11-4-5,8-3-11,11-7 28,5-10 196,9-11-168,-10-13 112,24-23-140,-25 3 134,25-19 51,-17 12 10,3-2-38,-9 8-84,-13 6-85,-8 10 18,-4 12 10,-6 14-44,-5 18-34,-7 14-200,5-22 0,0 2 66,-1 7 0,1 2-1463,1 7 0,2 3-1127,3-16 0,1 2 1,1-1 2712,0 17 0,1-5 0,1-16 0,0-4 0,1 6 0</inkml:trace>
  <inkml:trace contextRef="#ctx0" brushRef="#br0" timeOffset="80299">33285 1410 21226,'13'-43'1047,"0"-1"1,0 2-1,-4 11-621,-8 26-348,0 5 45,-3 17-16,-4 19-29,-7 21-39,4-20 1,-3 3-544,-1 6 1,-1 1-167,-3 4 1,1 3 349,-1 7 0,2-2 0,5-24 1,1-4-1,-4 30 0</inkml:trace>
  <inkml:trace contextRef="#ctx0" brushRef="#br0" timeOffset="80793">33476 1834 24783,'-15'30'-1300,"0"0"1,0 1-1,0-1 1300,-7 21 0,7-19 0,8-14 0</inkml:trace>
  <inkml:trace contextRef="#ctx0" brushRef="#br0" timeOffset="82874">23139 3325 22996,'3'-38'823,"0"-1"1,3-17-752,-6 70-16,-4 19-39,0 5-9,-2-6 1,-1 2-46,-1 0 1,1 1-919,-3 11 1,1 2-1373,-1 3 0,1-1 2327,2-5 0,1-4 0,-1 13 0,4-26 0</inkml:trace>
  <inkml:trace contextRef="#ctx0" brushRef="#br0" timeOffset="83474">23669 3312 23203,'8'-39'686,"1"0"0,1-22-630,-14 58 17,-8 6 84,-12 16-34,-9 10-59,10-4 1,-1 2-1425,1 3 0,1 0 1405,-14 22-9,17-19 1,3 2 25,5 0 0,2 1-45,1-1 0,3 0-3,4 3 0,6-2 30,20 10-27,18-13-6,-1-13-136,-5-13 0,2-4 147,12-8 6,-16-1 0,-2-4 56,7-18-5,-14-8-23,-12 6 2098,-13-15-2087,-15 18 705,-15-9-761,-15 20 386,-10 8-347,-6 14-39,13 4-5,15 6 0,3 4-6,-5 12-23,-6 16-184,23-6-157,11-11-1748,17 8 2112,18-7 0,-10-9 0,6-5 0</inkml:trace>
  <inkml:trace contextRef="#ctx0" brushRef="#br0" timeOffset="83788">24166 3370 25370,'-14'-48'267,"1"-1"0,1 5 0,12 10-138,32 22-45,5 6 89,3 12-134,-1 9-11,-1 14-11,0 14-131,-19-17 0,-1 2 116,0 5 1,-1 1-263,-2 3 1,-2 2 251,-3 2 0,-2 1-79,-2-1 0,-3 0-218,-2-1 0,-2-1-505,-2-2 0,-1-2-662,-4 16 857,0-18 0,0-4 0,3-8 1,-4 10-1</inkml:trace>
  <inkml:trace contextRef="#ctx0" brushRef="#br0" timeOffset="83952">24235 3750 24099,'15'-51'-224,"1"1"0,4 2 0,8 10-1963,12 21 0,5 8 1055,-3-3 0,-2 3 0,14-2 0,-23 5 0</inkml:trace>
  <inkml:trace contextRef="#ctx0" brushRef="#br0" timeOffset="84641">24648 3194 17272,'-4'-3'4458,"1"2"-2402,3 1-1939,17-49-44,23 31-598,-9-10 0,4 1 544,7 18 1,1 6 8,0-2 0,0 0 120,-4 0 1,-3 1-87,21-2 0,-20 2 55,-20 3 74,-12 7-1,-13 4 6,-6 11-34,-11 7-55,-4 9-29,3 8-16,6 7-48,13-21 0,2 1-6,1 3 1,3 1 80,1 3 0,2 1-86,3 3 0,2-1-3,1 1 0,2-1-14,1-1 0,-1 0 11,-2-3 0,-4 0-185,-5-3 0,-5-1 118,-5-1 0,-5-2-320,-5-2 1,-4-2-1675,-3-2 0,-1-3 1303,-22 11 0,26-18 0,16-11 1</inkml:trace>
  <inkml:trace contextRef="#ctx0" brushRef="#br0" timeOffset="85151">25532 3827 25203,'-2'34'-140,"0"0"1,-8 9 0,-3-1 0,-10 9 0,-6 0 0</inkml:trace>
  <inkml:trace contextRef="#ctx0" brushRef="#br0" timeOffset="85885">26573 3170 15249,'3'-7'4627,"-1"2"-3076,-2 5-458,33-66-426,-25 44-494,8-16 1,-7 4-1,-24 25-66,-13 3-29,-12 4 1,-11 6-35,-5 4-21,3 3 10,10 0-10,15-3-29,14-4 6,9-3-5,4 1 38,1 0-10,0 3 5,0 4 117,1 5 74,-1 10-1,-6 10-11,-3 12-11,-9 13-652,2-8 529,6-14 0,0 2-26,1 2 1,2 2-31,1 0 0,1 1-3,1 4 0,5-3 11,5-12 0,3-4-9,19 20 1,12-12-17,8-12-252,6-12-1928,5-15 2180,-23-6 0,-1-1 0,2-2 0,1-5 0</inkml:trace>
  <inkml:trace contextRef="#ctx0" brushRef="#br0" timeOffset="87090">27216 3188 20145,'8'-53'1389,"-1"-1"0,0 6 0,-2 10-868,-3 21-291,0 9-113,-4 14-22,-3 13 24,-5 18-19,-4 17-83,5-21 0,0 2-344,0 4 0,-1 0 69,0 3 0,0 1-1030,1 1 0,2 1 1288,1 3 0,1-4 0,1 7 0,3-8 0</inkml:trace>
  <inkml:trace contextRef="#ctx0" brushRef="#br0" timeOffset="87457">27617 3045 25707,'-23'-29'98,"0"-1"0,-6-17-70,58 44-5,8 2-18,7 4 6,5 3-11,3 8 28,-1 8-28,-4 8-11,-8 10 45,-12 8 5,-11 10-152,-13-26 1,-3 1 76,-4 0 0,-3 0-290,-1 1 1,-1-1-1067,-2-2 1,1 0 1391,1 0 0,1-1 0,-1 2 0,4-5 0</inkml:trace>
  <inkml:trace contextRef="#ctx0" brushRef="#br0" timeOffset="87657">27563 3352 21147,'-4'-6'2913,"1"1"-2476,3 5-230,18-70-134,8 43-282,-4-13 1,5 2 34,32 25-190,-24 8 0,1 2-695,2 1 1,2 1-2942,0 0 1,0 0 3363,-5 2 0,-4 0 0,9 0 1,-21 1-1</inkml:trace>
  <inkml:trace contextRef="#ctx0" brushRef="#br0" timeOffset="88168">28389 3061 25746,'-32'-5'241,"2"13"-235,11 37 16,0 4 23,5 1-34,5-3 23,6-5-29,11-6-38,10-5-3348,22-4 3381,-8-12-5,23-4 22,-18-12 5,7-7 40,-9-6 11,-12-8 11,-13-2 3336,-16 0-3425,-13 0 16,-16 0-22,-8-1 44,-5-2 23,3-4 5,9-4-39,10-6-16,14-1-1,12 0-10,23-2 5,5 13 0,5 6 11,3 15-6,-8 7 12,5 5-11,-3 9 5,0 18-17,-11-4 6,1 11-100,-9 12-315,-5-3-316,-2-11 0,-2 0-5113,-2 24 5844,-2-12 0,1-17 0,0-14 0</inkml:trace>
  <inkml:trace contextRef="#ctx0" brushRef="#br0" timeOffset="88624">29137 3018 24609,'-17'-40'252,"0"0"0,-6 6 1,-2 13-203,-3 28 129,-26 20-62,11 7-64,16-11 1,1 2-40,2 0 0,4 1-9,-9 24-33,22 0 17,22-15 0,7-8 8,19-17 15,-4-11-12,10-10 64,-4-9 121,2-21-112,-16 12 112,3-18 83,-20 19 152,1-9-196,-7 14-106,-2 4-90,-3 13 6,-1 8-12,-1 11 23,-3 15-6,-7 33-39,6-30 0,-1 1 0,0 0 0,0 1-53,2 1 0,0 0-631,-1 25-560,2-20 0,2 0-1425,1 0 0,2-1 2669,4 25 0,0-26 0,0-19 0</inkml:trace>
  <inkml:trace contextRef="#ctx0" brushRef="#br0" timeOffset="89141">29510 2994 25472,'8'-39'131,"0"0"1,6-22-87,31 53-45,-9 7-22,14 8-29,-15 8 40,-13 3 11,-8 13 50,-9 12-5,-10 3-20,-3-14 1,-3-1-10,-6 4-10,-7 0 22,6-14-11,2-4 28,-3 1 184,4-7 40,6-5-135,4-5 107,4-5 22,6-3-184,3-3-46,2 1 35,17 1-57,-3 6-17,14 3-5,-11 4 11,8 12-11,4 12 11,-2 7 11,2 10-11,-22-13-95,-18 12-504,-23-15-1483,1-9 1,-3-2 2081,-30 4 0,16-9 0,16-8 0</inkml:trace>
  <inkml:trace contextRef="#ctx0" brushRef="#br0" timeOffset="90024">30334 3472 24872,'-18'48'-1354,"0"-1"0,0 0 0,-2 6 0,1-5 1354,-2-3 0,3-11 0,11-20 0,1-3 0</inkml:trace>
  <inkml:trace contextRef="#ctx0" brushRef="#br0" timeOffset="93508">30859 3133 10270,'3'-10'8817,"-1"2"-7703,-2 8 510,23-72-514,-9 31-3336,4-14 1,0 1 2550,-4 16 1599,1-2-1588,-9 28 658,-1 3-921,-4 8 22,0 10-11,-1 11-11,0 16-23,-3 14-44,-2 11-57,1-26 1,-1 0 1272,2 2 0,-1 0-2241,1 1 0,1-1-1908,0-1 0,1-1 2927,2 19 0,0-21 0,0-18 0</inkml:trace>
  <inkml:trace contextRef="#ctx0" brushRef="#br0" timeOffset="94108">31439 2951 13950,'3'-5'6856,"0"0"-3613,-3 5-3131,10-49-34,-17 40-16,4-33-12,-23 54 1,-5 2 16,-3 1 11,-2-2 29,4-4 61,6-3 84,8-4 33,7-2-60,6 0-197,3 0 11,2 0-5,3 4-23,1 2 28,3 8 12,0-1-12,1 11 0,-3 1 0,-1 7-28,-1 2 6,-3-1 17,-1-4 50,-3-5 0,-1-7-23,-2-5 51,2-5 180,3-5-214,1 0-11,1-6-50,3-3 11,3-7-22,13-10-1,-3 6 34,27-16-39,-18 20 23,27-9-23,-18 17-34,9 3 17,2 20 29,-11 7-29,-6 6-11,-11 8 11,-12-3-11,-10 10-291,-18 10-510,-7-10 89,-1-5-1813,-1-12-5194,9-17 7747,0-1 0,11-8 0,6-2 0</inkml:trace>
  <inkml:trace contextRef="#ctx0" brushRef="#br0" timeOffset="94334">31441 2904 15272,'0'-8'6715,"0"2"-6182,0 6 414,0 0-634,60-37-150,-24 21-127,8-7 0,1 2-24,-6 10-91,8-1-996,-1 6-2062,-4 1-789,-4 3 3926,-17 4 0,-13-1 0,-1 1 0</inkml:trace>
  <inkml:trace contextRef="#ctx0" brushRef="#br0" timeOffset="94808">32009 2964 25993,'16'-31'184,"-1"-1"1,4-10-145,-25 50 77,-20 27-72,3-2-11,-9 17-12,10-6-16,9-3-1,7-10 1,13 5-6,0-21 45,23 9 16,-6-20 18,14-4-29,-12-6 45,3-13 17,-9-2 51,2-18-119,-10 11 113,-4-35-123,-10 38 22,-5-25-17,-2 29-5,-5 1-23,-2 6-22,-1 7-6,-2 4-45,-2 7-201,1 5-482,1 7 68,6-2-4600,6 15 5277,9-10 0,-2 1 0,4-11 0</inkml:trace>
  <inkml:trace contextRef="#ctx0" brushRef="#br0" timeOffset="95267">32454 2770 20044,'-3'-2'3428,"0"0"-2504,3 2-857,19-55-5,4 38-23,-3-14 0,4 3 29,19 20 27,1 1-39,-10 2 145,6 1-100,-21 2-17,5 3 39,-16 5 40,-4 5 50,-4 8-39,-4 8-23,-1 7-22,-2 7-73,2 3 5,9 7 1,8 3-45,-1-25 0,1 1-230,2 2 0,2 0 210,0-1 1,0 0-10,-1 0 1,-2-1 39,4 25 11,-19-5-22,-23-8-50,-26-5-518,17-20 1,-4-3-234,-2-2 0,-3-2 784,-3-2 0,3-3 0,-5 2 0,8-6 0</inkml:trace>
  <inkml:trace contextRef="#ctx0" brushRef="#br0" timeOffset="96041">32992 2640 21478,'2'-25'1669,"9"3"-1422,19 7-57,15 1-27,13-2-79,-26 8 0,0 2-17,0 1 0,0 0 39,26-3-22,-13 4-56,-12 2 17,-15 6 90,-10 3 16,-8 9-6,-5 5-33,-4 5-16,0 2 38,3 1 23,10 1 34,6 3-23,8 4-51,4 3 18,0 5-23,-3 4-23,-5 7-39,-10-25 1,0 2-12,-2 3 1,-1 2-434,-1 5 0,-2 0 399,0 5 1,-1 1 2,-1 4 1,1 0-6,-1 2 0,1 0 5,1-1 1,0-1 10,0-3 1,0-2 2,-3-4 1,-2-2-208,-4-4 0,-4-3 196,-6-3 0,-5-3-47,-7-2 0,-5-4-174,-5-3 0,-4-3-943,-3-3 1,-3-3 1152,-3-3 0,3-2 0,-8 1 0,12-7 0</inkml:trace>
  <inkml:trace contextRef="#ctx0" brushRef="#br0" timeOffset="100509">22783 1061 19378,'3'2'-988,"0"0"3683,-3-2-2040,-8 10-286,4-3 184,-6 12-574,9-10 200,0 2-1042,0-7 1005,0 1-27,1-3 1068,0 0-1601,0-9 43,2-3-13,3-11 89,1 2 239,6-13-53,8-10 20,4-4 99,2 2-12,11-5-16,-7 17 11,6-6-12,5 8-5,10 5 23,3 3-473,-22 12 1,0 1 466,7 3-17,8 3-6,-2 12 23,4 2-265,9 9 281,-6-1-2,-21-10 0,1-1-1481,4 0 0,1-2 1486,-7 0 0,3-2 12,19 0 0,2-2 24,-13 0 1,-1-2-62,20 0 0,1-2 11,-7 0 1,-4-1 7,-8 0 1,-1 0-3,11 0 0,2-1-17,1 1 1,2 0-7,1 0 1,2 0-242,-15 0 0,0 1 0,0-1 261,11-1 0,-3 0 3,-11 1 0,1 0-8,0-1 1,3-1 0,-2 0-2,4-1 1,1 0 8,-2 0 0,3 0 0,-2 0-3,12-2 0,-2 0-3,2 0 1,-1 0 8,-14 2 0,1 0 23,1 0 0,2 0 0,-4 0-12,-8 2 0,0-1-16,17-2 0,7-1 1,-4 0 6,-5 0 1,0 0-18,-2 1 1,3 0 0,-2-1-10,-8 2 1,-1 0 0,0 0 18,0 0 0,0 0 0,0 0-7,21-3 1,-1 1-1,-1 0 1,1 1 8,-2 0 0,0 0-3,-1 1 1,-1-1-7,-2 1 1,-1-1-1,-1 1 1,-2 1 5,-13 0 1,1 0-10,14-1 1,0 0-118,-17 3 1,-1-1 128,17-1 0,1 0 5,-10 1 1,-3 1-6,-8 0 0,-1 0 0,7 0 0,0 0-9,0 0 1,-1 0 11,-7 1 0,2-1 1037,16-2 1,-1 1-1069,6-1 22,-16 1 1,1-1-6,21-1 427,-2-1-399,-2 0-39,-3 2 10,0 2 1111,-3 2-1104,-5 3 709,-5 0-710,-3 1 546,-1-1-557,5 0 28,7-4 40,8 0-62,7-2 240,-13 1-246,-11 0 0,-1 0 28,10 1-6,-15 1 1,0-1-11,5 2 5,-11 1 0,-10 0 22,-3 1 12,3-1-40,9 0-5,13-1 11,12 3-11,9-1 0,-2 3-6,-9 1-22,-12 3 33,-14 3 40,-9 2 5,-7 2 6,-5 2-29,-1 1-4,-2 4 16,0 5-28,-1-3-118,0 21-3226,2-11 3344,1 11 0,-1-24 0,2-9 0</inkml:trace>
  <inkml:trace contextRef="#ctx0" brushRef="#br0" timeOffset="105475">24431 2337 9827,'-58'10'988,"-1"0"0,1 0 0,5-2 0,1 1 0,7-1-462,11-2 1,4 0 498,-15 2-622,19-4 169,17-2 223,40-11-318,23-3-1285,-5 1 1,5-2 855,-13 4 1,2 0 0,0 0-19,13-3 1,2 0-3,-8 2 0,3-1 0,0 0-825,6 0 0,1-1 0,-1 1 810,-10 2 0,-1 0 0,4-1-22,-5 2 0,5 0 0,2-1 0,-2 0 1,-5 2-334,3-1 1,-4 1-1,3-1 318,1 1 0,3-1 1,0 1-1,-5 0-1,13-1 0,-3 0 4,-12 3 1,2 0-1,-6 1-70,-7 1 1,-2 1 90,9-1 0,-6 0 952,-14 3-846,-35 5 2740,-10 0-2812,-18 5 0,-3 0-34,-13 2-144,7-1 0,-9 1 1,2 0 143,12-3 0,3 0 0,-2 1 3,-8 1 1,-2 0 0,0 1-2,-7 1 0,0 0 0,1 0-4,8-1 0,1 0 0,-2 0-3,5-1 1,-1 0 0,-1 0 0,0 0 13,-4 1 1,0 1 0,0 0 0,3-1-1,-3 0 1,3 0-1,0 0 24,1-1 1,1 1-1,5-2-30,7-2 0,6-1 8,-3 1 11,24-5 107,45-9-17,24-7-719,-6 1 1,5-1 637,-12 3 1,2-2 0,0 1-23,-6 1 1,-1 0-1,4 0-4,8-2 1,7-1 0,0-1 0,-3 2-6,1 0 0,-3 1 0,2-1-6,-7 2 0,2-1 1,0 1-1,0-1-22,4 1 0,0 1 0,-1-1 0,-4 2 7,-5 0 1,-4 2 0,1-1 10,8-1 1,2 0 0,-4 1-8,3-1 0,-8 2 1847,3-1-1786,-24 3 76,-45 7-120,-11 2 0,-8 2 11,-16 3 1,-5 2-739,11-3 1,-3 1-1,-2 0 734,8-1 0,-3 1 0,0-1 0,-1 1 0,-6 2 0,0-1 0,-1 1 0,-1 0-2,10-2 1,-1 0 0,0 0-1,0 1 1,0-1 16,1 1 1,-1 0-1,1 0 1,1-1-1,0 1 14,-8 1 1,0 0-1,2 0 1,3 0 24,-8 1 1,4-1-1,4-1-16,-2 1 0,8-1 1354,1-1-1298,62-17 67,36-10-84,-6 2 0,5-1-554,-9 3 1,2-1 0,2 1 491,6-2 1,3-1-1,0 1-25,-10 3 0,1 0 1,1 0-1,0 1-52,2-1 1,1 0-1,0 1 1,1-1-623,0 1 1,1 0-1,1 1 1,-1-1 676,4 0 0,1 1 0,-1 0 0,-6 0 0,12-1 0,-5 2 0,-7 0 0,1 1 0</inkml:trace>
  <inkml:trace contextRef="#ctx0" brushRef="#br0" timeOffset="106513">27749 2223 10420,'-47'9'724,"-1"-1"0,1 1 0,-15 2 0,10-2 127,12-2-135,22-5-239,18-1 164,18 0-277,20-5-255,-7 0 1,3-1-672,11-3 1,3-2 572,9-1 0,3-1-8,-16 3 1,1 0 0,-2 1-4,10-3 0,1 1-4,-3 1 0,3 0 1,-5 2 6,0-1 0,-2 1 4,-5 1 0,2 0 1,-4 1 126,-4 0 1,-5 1 22,7 0-73,-29 2-45,-31 1-11,-25 5-6,11 0 1,-3 0-480,-9 3 0,-3 1 496,-8 1 0,-2 1-9,16-3 0,-1 1 0,0-1 7,-3 2 1,0 0-1,0 0-106,0 0 1,0 0 0,1 1 163,2-1 0,1 0 1,2 0 27,-11 2 0,4 0-176,14-3 0,4 0 114,1 2 147,34-6-40,26-6-67,31-8-73,-17 2 0,3-2-271,9-3 1,3-1 240,-15 4 0,2 0 0,-1 0-9,1 0 0,1-1 0,0 1 121,-1 1 0,-1 0 0,0 0-105,16-3 1,-1 1-104,-8 2 0,-4 0 84,-10 3 0,-3 0 25,5 1 0,-36 5-22,-37 7 5,1 0 1,-5 1 169,-14 3 1,-4 1-150,12-2 0,-2 0 0,-3 1 8,0 0 1,-4 0 0,1 1 0,2-1-156,1 0 1,3-1-1,-3 1 179,1 0 1,-4 0 0,2 1 0,5-3 58,-4 1 1,6-2 159,-2 1 0,6-1-75,5-2 156,52-14 90,42-10-300,-10 2 0,5 0-333,-9 3 0,1-1 0,3 0 198,6 0 0,2-1 0,1 1-26,-13 4 0,0 0 1,1 0-1,0 0-389,1 1 0,-1 0 0,1 1 0,-1 0 413,18-2 0,-1 1 0,-5 1 0,-5 1 0,-6 1 0,-7 1 0,0 1 0</inkml:trace>
  <inkml:trace contextRef="#ctx0" brushRef="#br0" timeOffset="116451">18456 6238 18172,'-3'-43'959,"0"-1"0,0 0 1,-3-21-1,-4 10-276,-13 20-106,-22 1-353,-4 23-151,16 15 0,-1 6 11,-17 13-20,16 2 0,0 5-816,1 8 0,3 4 771,0 0 1,3 2-15,2 7 1,4-2-6,6 11 180,19-26 0,6-3-175,3-4 35,38 11-12,-22-30 30,7-10 1,1-6 53,10-16-70,-13 1 0,-1-2 444,7-14-400,-15 5 1,-4-1 99,0-12-85,-9 14 0,-1 1 171,-4-3 36,-9 6 808,-2 20-1076,-6 5 256,-5 24-284,-6 21-24,9-10 1,-2 2-236,-1 7 1,0 2 260,0 5 0,1 1-476,1 3 0,2 2 459,2 0 0,2 1-31,3 0 1,1-1-46,3-3 1,1-2-156,3-5 1,3-4-126,11 21-179,8-26-61,7-24-39,4-25-141,6-19 420,-18 8 1,1-2 170,0-3 0,1-2 121,1-3 0,0-1-51,-1 0 0,-1 0 121,0-1 0,-1-1 22,-2 2 0,-1 0 20,0 2 0,-1 0 27,-2 2 1,-1 1 48,0 3 0,0 1 232,11-19 980,-6 10-812,-6 12 201,-8 10-458,-4 8-164,-3 6 12,-3 9 732,-3 12-760,-5 17-34,-4 17-195,6-22 1,1 1 155,1 1 1,1 1-18,1-1 0,3-2-5,8 24 11,10-15 23,11-16 10,7-13 34,3-16 40,1-16 10,1-16 46,-3-15-212,-18 23 1,-2-2 179,-1-1 1,-1-1-15,-2 1 1,-1 1-361,5-29 428,-6 8-39,-6 7-45,-3 11-45,-5 11-56,2 10 590,-1 8-758,1 9 44,4 9-1853,7 9-5870,12 7 7847,4-3 0,-6-11 0,-8-7 0</inkml:trace>
  <inkml:trace contextRef="#ctx0" brushRef="#br0" timeOffset="117788">19460 6263 20582,'-4'-2'3741,"2"0"-2082,2 2-1587,-31-30-44,24 22-11,-23-23-17,30 31 28,0 0-11,3 0-11,-1 1 5,2-1-11,-3 1 358,-1-1-358,0 3-5,0-2-1,0 3 28,0 1-5,0 3-22,0 6 10,0 4 6,0 4 1,2 3-7,2 2 6,1-1 17,3-2-11,1-4 50,4-6 34,1-6-22,4-7-23,4-9-6,5-9 28,4-10 6,0-8-5,-4-5 33,-9-3 11,-9 0 6,-14 5-28,-10 9-40,-10 10 18,-5 10-1,1 9-28,4 9-33,3 12-11,4 9 22,3 11-23,5 3-10,5 5 5,5-1-34,7-1 12,7-5 11,10-7-12,6-9 18,6-9 5,1-8 5,0-13 18,-5-8-46,-3-11 40,-4-8 28,-4-4-17,-5-3 28,-1-6-51,-6 14 1,4-9-6,2 15 0,-1 1 11,18-6-22,-4 12 11,13 0-11,-8 11 11,-3 15 22,-7 9-44,-8 13-6,-7 9 22,-6 5-11,-5 1-5,1-4-79,2-6-67,7-10-61,7-10-147,17-14 292,-8-7-16,19-15 44,-14-5 50,6-9 17,-8-1 40,-7 0 10,-7 2 34,-5 5 68,-4 5-6,-2 7-17,0 6-40,-2 6-55,-2 9-28,0 3-6,-1 12 12,1 3-35,3 6-16,7 1 23,16 2-12,-2-12-5,21-1-1,-6-15 1,14-7 55,7-19-5,-10-8-247,-5-4 281,-12-6 95,-9 9 106,0-5 51,-8 10-129,-6 11-185,-5 12 0,-2 9 0,-7 30 0,1 9 0,0-8 0,1 5-1442,1 18 1,2 1 1441,0-15 0,1 0 0,2 5 0,1 4 0,0-2-714,0-9 1,0-3 0,1 3-1630,0 12 0,-1 3 0,1-2 2343,-2-5 0,1-1 0,0-6 0,-1-4 0,-1-8 0,0-8 0</inkml:trace>
  <inkml:trace contextRef="#ctx0" brushRef="#br0" timeOffset="118153">21381 6273 19994,'-5'0'3713,"1"0"-1937,4 0-1703,10-69-151,21 38-505,-15-9 1,3 3-183,15 21 1,5 7-2997,-4 2 0,1 2 3176,5-2 1,-2 2 0,12-1 0,-22 4 0</inkml:trace>
  <inkml:trace contextRef="#ctx0" brushRef="#br0" timeOffset="118307">21527 6492 25858,'56'-21'-76,"-1"1"0,1-1 0,3 0 0,0 0 0,-4 3-1381,-2 3 1,-2 2 686,8-3 0,-1 1 0,-18 5 0,-3 1 0,10-2 0</inkml:trace>
  <inkml:trace contextRef="#ctx0" brushRef="#br0" timeOffset="118918">23588 5610 24564,'-37'-31'46,"1"0"1,-1 5 0,0 10-13,-19 41-1720,23-9 0,-1-1 1697,-22 12 352,18-9 1,1 0-275,-6 2 680,-9 3-607,26-14-50,11-4-55,7-4 1888,5 2-1856,2 0 353,1 4-308,0 8 45,-1 8 6,-3 13-17,-3 14-84,0-3 31,-2 0 0,0 3-526,1-8 0,-1 2 435,1-3 1,-1 4-1,1-1 9,-4 14 1,2 0-9,1-2 1,1-2-35,2-4 1,4-2-1,6-6 1,3-2-14,10 15-160,12-26 0,8-6-392,-4-12 0,2-4-79,6 4 0,4-4 653,14-14 0,-5-5 0,-13 4 0,-10-2 0,0 1 0</inkml:trace>
  <inkml:trace contextRef="#ctx0" brushRef="#br0" timeOffset="121341">24352 6155 14749,'15'-51'1327,"1"1"1,0 0-1,-2 4 1,0 2-1,-3 4-745,-3 5 1,-2 4 375,2-17 110,-4 19-839,-3 15-4,-3 15-146,-4 18 5,-7 18-50,-5 20-310,7-22 1,1 2 196,-1 4 0,1 1-330,2 2 1,2 2-1144,1 0 1,2-1 1551,6 4 0,1-4 0,-2 6 0,7-9 0</inkml:trace>
  <inkml:trace contextRef="#ctx0" brushRef="#br0" timeOffset="121751">24798 5973 15580,'3'-9'6273,"-1"2"-5522,12-26 0,2-4 268,-7 14-784,7-16 0,-3 7-28,-12 29-5,-8 15-90,-7 12-33,-12 18-34,-2 11-26,13-25 1,2 2-9,-8 28-22,10-4 39,12-7-28,13-8 11,11-12 23,13-13-29,7-15 40,8-16 17,2-15-207,-28 11 1,-1-2 217,-4-2 0,-2 0 78,8-27 39,-15 1 18,-16 3-29,-12 3-17,-13 8-89,-7 9-11,-5 11-18,-1 10-55,1 12-11,0 12-135,1 14-610,5 12-3335,8 8 4102,12-3 0,8-18 0,5-13 0</inkml:trace>
  <inkml:trace contextRef="#ctx0" brushRef="#br0" timeOffset="122524">25553 5839 25444,'-18'-30'655,"-4"20"-492,-9 54-107,4-3-9,4 0 1,2 0-390,4-2 342,2 2 0,4-2 90,13-12-84,24 25 5,10-26-305,10 6 302,-9-24 1,1-4 8,17-3-12,-16-3 1,0-3 22,14-11 272,-14-8-239,-15-5 6,-21-4-55,-20 6-7,-6 4 1,-22 7 11,2 6-6,12 3 0,-1-1 11,-16-3 325,5-7-325,24 5 1,9-10-1,9 0-5,9-8-28,20-5 22,9 7-11,5 5 6,6 8 10,-6 9-27,0 5 17,-8 5-12,-8 14-5,-9 6-11,1 15-46,-8 7-256,-5 7-816,-7-20 0,-2 1-5934,1 26 6618,-5-2 1,6-28-1,1-15 1</inkml:trace>
  <inkml:trace contextRef="#ctx0" brushRef="#br0" timeOffset="122958">26451 5795 23926,'-12'-44'713,"0"1"0,-2 3 1,-3 10-630,-4 18 56,-16 10-45,4 16-17,-15 13-78,22-7 0,1 3-3,-1 2 1,3 2 10,3 1 0,2 1-942,-5 26 934,12-15 259,24 4-293,9-24 68,20 2-17,-7-17 44,23-23 23,-19-6-31,-11 3 1,-1-2 114,13-22 16,-8 1 57,-7 4-101,-10 12 207,-3-1-156,-8 16-102,1 0-61,-4 12 687,-1 6-698,-7 22 39,-2 8-67,-10 23-286,9-27 0,-1 0 123,0 2 0,0 0-453,1 3 0,2 0-1600,3 3 1,2-1 2226,4-4 0,1-2 0,2 10 0,2-19 0</inkml:trace>
  <inkml:trace contextRef="#ctx0" brushRef="#br0" timeOffset="123384">26896 5872 20246,'-3'-2'3865,"1"0"-2835,2 2-486,-3-69-197,11 33-218,-5-10 0,4 2 5,17 9-39,3 8-44,4 9-23,2 8 22,1 5-39,0 9-44,-1 10 5,-3 14 39,-8 16 6,-9 14-23,-14-25 0,-4 1-219,-5 2 1,-4 0 243,-5-1 1,-3 0-12,-3-2 1,-2-1-4,1-3 1,0-2 5,3-3 1,2-1 4,-9 14 18,14-12 16,15-11-5,19-8-45,19-11-78,21-7-416,-20 3 1,2-2-681,5-2 1,2-1 616,9-1 0,-3 1 0,7-3 0,-3 2 0</inkml:trace>
  <inkml:trace contextRef="#ctx0" brushRef="#br0" timeOffset="123824">28114 6083 26435,'-5'37'-1731,"-12"11"1731,-4-6 0,-3 0 0,-2 5 0,0-6 0</inkml:trace>
  <inkml:trace contextRef="#ctx0" brushRef="#br0" timeOffset="125224">29041 5791 19636,'15'-60'1168,"0"1"1,-2 9 0,-3 5-553,-5-4-146,-10 21-324,-1 13 134,-27 12-140,-4 17-59,7-1 0,-1 2-894,0 8 0,2 1 827,5-3 0,1 1-12,-4 7 1,1 3 44,6-2 0,1 1-47,2 0 0,2-1 8,2 2 1,4-2-97,8 8 88,8-13 28,12-6 39,8-13 57,25-15 11,-2-12 381,-18 3 0,-1-4-402,-6 1 1,-1-3 45,-1 0 0,-1-2 153,16-24-55,-9 2 300,-7 8-362,-8 9 67,-7 14-201,-3 8-51,-4 13 17,-2 10 0,-2 15-34,-6 15-16,-6 16 455,1-8-542,1-5 0,0 4-289,4-11 1,0 1-914,1-1 0,-1 3 0,2-1 1311,0 17 0,2-5 0,1-20 0,2-4 0,1 22 0</inkml:trace>
  <inkml:trace contextRef="#ctx0" brushRef="#br0" timeOffset="125907">29638 5840 21775,'-2'-51'747,"0"0"0,0 9 0,0 6-344,-3 6 529,-1 19-831,-2 10 198,-8 14-238,-7 18-27,-8 19-26,13-20 1,1 3-583,1 2 1,2 0 568,-6 20 3,12-16 0,4-1 8,8 12-87,2-15 0,3-2 86,22 13-16,14-11-2753,8-13 2764,-9-11 900,17-20-866,-26-9 10,-10-28 1,-8-7-22,-13-4-30,-6 2 1,-9 3 17,-25 9 28,-4 1 120,1 1-103,7 2-28,8 0 0,9 1-11,10-1 3196,14 3-3207,11 3 5,9 10-17,-2 9-27,11 11 10,-15 13 491,7 14-468,-13 16-11,-7 16 11,-7-24 0,-1 1-214,-4 2 1,-1 0 48,0 0 0,0 0-376,-2-2 0,1 0-2382,-1 28 2100,6-4 1,0-28 0,3-6 0</inkml:trace>
  <inkml:trace contextRef="#ctx0" brushRef="#br0" timeOffset="126334">30431 5477 25674,'-37'4'138,"0"-1"0,1 3 0,3 8-116,9 14 1,3 5-4,-1 1 1,2 0-423,1 2 0,2 1 408,3-2 1,3 0-6,3 0 0,3-2 78,10 27-61,14-9-12,14-13 1,9-12 33,4-13 45,0-17 11,-4-13 1,-6-14-1,-8-7 0,-8-4 192,-9 0-163,-6 3-29,-11 6-34,-8 10 401,-12 11-423,-14 14-28,-9 15-22,20-3 0,1 3-172,-2 3 1,2 3-250,2 1 1,1 2-7909,-10 25 7528,15-10 0,14-16 1,6-14-1</inkml:trace>
  <inkml:trace contextRef="#ctx0" brushRef="#br0" timeOffset="127191">31094 5631 14359,'4'-5'6464,"-1"0"-5772,11-23 0,3-6 299,-5 9-585,7-11 0,-3 1 523,-10 16-738,-3 9 38,-5 1-122,-5 7-56,-5 0-12,-9 7 6,-9 3-12,-18 11-21,12-6 16,-16 9-6,23-10-5,-1 0-6,10-3 11,9-4-22,6-2 23,4-2 10,1 3 7,0 2 44,-1 4 84,-1 13-112,0-5 56,-2 14-45,0-5-6,-3 6-10,1 0-23,1-3 28,1 0-34,2-6-11,1-2 17,2-8 62,0-4 173,5-6-117,1-6-101,2-2 39,5-9-34,-1 0 0,5-4-27,2 0-40,10 0 28,-7 7 6,17-1-11,-9 9-29,9 4 29,6 15-23,-11 7 11,-5 4 1,-13 6-12,-12-3 0,-11 9-16,-14 2-91,-18-1-217,-11-2-116,22-22 1,-2-1-1762,-27 8-6711,6-11 8929,14-10 0,16-3 0,11-3 0</inkml:trace>
  <inkml:trace contextRef="#ctx0" brushRef="#br0" timeOffset="127424">31179 5467 25102,'41'-23'41,"1"1"0,-3 0 0,-5 8-203,-16 14-701,6 3-3018,-1 2 3881,-1 2 0,-8-2 0,-7-1 0</inkml:trace>
  <inkml:trace contextRef="#ctx0" brushRef="#br0" timeOffset="127874">31705 5501 26665,'-15'-13'213,"3"5"-152,-5 31 1,0 12-34,-9 14-375,7-13 1,1 1 358,-2 22-12,10-15 11,8 1 242,16-10-247,1-4 145,10-8-123,-7-15 56,12-17-17,-4-8 0,15-15-11,-10 4 47,-7 5 1,1 0-14,8-5 316,6-4-311,-13 14-73,-17 14-55,0 10 27,-8 15 23,-3 18-40,-4 16-513,0-4 494,2-14 0,0 3-838,1 12 1,0 2-3305,0 3 0,-1 2 3540,1 5 1,0-5 0,0 4 0,1-31 0</inkml:trace>
  <inkml:trace contextRef="#ctx0" brushRef="#br0" timeOffset="128340">32347 6084 21982,'1'-4'2974,"-1"2"-2452,0 2-534,14 75-1097,-24-22 714,4 10 1,-2-1 0,-11-18-1,-5-3 1</inkml:trace>
  <inkml:trace contextRef="#ctx0" brushRef="#br0" timeOffset="129834">23996 7656 12640,'4'8'6335,"0"-2"-4163,-4-6 271,0 0-1794,-10-61 35,10 21-598,-4 2 1,2 1 160,11-4-45,8 12-169,-2 6 1,12 0-6,7 16-17,-5 2-5,32 19-12,-33-3 6,23 24 6,-23-2-12,1 13-5,-11 6 8,-14-20 0,-4 1 3,-4 12 12,-17 14-7,-6-25-5,-19 10-5,14-18 49,-14-2 12,31-19 79,-7-5-29,14-12-22,2-8-22,3-7-23,8-2-22,9 3-23,15 3 17,11 8 17,12 6-16,5 11-1,-19 8 0,0 5-20,-6 0 1,-1 3-139,0 1 0,-4 2 136,13 27-56,-30 8-84,-17 1-23,-7-23 1,-5-3-228,-6-5 0,-3-4-366,-20 11-986,17-16 0,-2-3 1753,-24-3 0,18-1 0,6-9 0</inkml:trace>
  <inkml:trace contextRef="#ctx0" brushRef="#br0" timeOffset="130585">24899 7603 18610,'0'-4'4851,"0"2"-2728,0 2-1989,21-31-5,-7 25-45,18-21-11,-15 33 11,-3 2 67,-7 1-5,-7 0-57,-8 2 7,-9-1-18,-8-3 6,-2-4 22,3-10-66,8-2 38,3-16-16,8-20-23,2 7 3,8-1 0,4 0-53,10-3 11,6-8 11,7 19 34,7 18-40,4 8-16,11 17 0,-7 18 2,-24-7 1,-2 2 5,-2 5 0,-3 2-103,-4 4 0,-6 2 92,-7 4 0,-6 0-547,-7 6 0,-5 0 547,-9 4 0,-5-1-663,-4 0 0,-2-2 674,8-10 1,-1-4 18,-2-1 1,-1-5-236,-10-4 286,5-10 168,13-24-162,21-17 861,9-2-911,25-22 5,5 17-28,-8 10 0,3 3-11,24-1-17,2 12 1455,-12 7-1643,-9 5 1,-1 2-603,15 5-132,-12-3 1,1 1-2009,-4-2 1,-1-2 2957,24 2 0,-19-4 0,-15-1 0</inkml:trace>
  <inkml:trace contextRef="#ctx0" brushRef="#br0" timeOffset="130990">26004 7484 21820,'6'-62'1109,"-1"1"0,-2 6 0,-4 7-689,-11 13 87,-12 13-362,-10 13-38,-12 18-23,-9 16-425,24-5 0,2 4 355,-1 3 0,2 3 0,2 1 0,3 1-17,3 0 0,4 1 223,-4 26-242,20-10 33,18-13-5,7-15 120,33-9-70,-11-18-39,-13-1 0,1-2 39,18-23 39,-6-8-39,-13 6 190,1-18-38,-16 20 10,2-10 591,-13 20-664,-4 8-83,-3 9-51,-1 8-11,-5 15 11,-4 16-27,-7 19-1,6-19 0,0 1-562,0 6 0,0 3 164,0 6 1,2 1-1171,1 5 0,4 2 1585,6 7 0,3-5 0,-5-23 0,1-3 0,13 24 0</inkml:trace>
  <inkml:trace contextRef="#ctx0" brushRef="#br0" timeOffset="131600">26802 7488 22014,'6'-57'1086,"0"0"1,-1 6 0,-7 11-667,-15 23-184,-13 13-46,-11 18-78,-7 15-416,23-7 0,1 2 323,2 5 1,1 3-3,2 2 0,3 2 0,3 2 0,2-1 163,-2 23-189,13-19 1,5-1-14,15 10-127,-2-16 1,4-1 148,3-10 0,3-4-12,1-3 1,1-3-84,26 3 134,-10-16 520,-13-17-498,-10-10 23,-11-9 0,-11 0 285,-7 8-308,-25-4-55,-2 16-12,-21-1 34,4 16 119,3 13-153,6 12 1,9 11-113,10 8-358,10 1-1020,17-2-2453,19-8 3949,30-9 0,-24-12 0,7-7 0</inkml:trace>
  <inkml:trace contextRef="#ctx0" brushRef="#br0" timeOffset="131951">27329 7497 19518,'2'-9'2542,"6"-25"1,-2-5-1545,-5 14-735,3-12 0,-6 5 23,-18 25-73,-15 19-57,-7 13-55,-6 17-264,26-15 0,3 2 171,1 0 1,4 3 10,3 5 1,5 0-153,3 11 128,20 6 10,15-31-5,15-3 6,9-12 27,1-17 29,-5-13 0,-7-15-23,-13-9 11,-12-4 1,-14-1-23,-16 5-12,-11 9-16,-13 10 6,-5 10-68,1 8 58,8 9-2684,12 12-109,14-1 2797,12 8 0,-2-12 0,2-1 0</inkml:trace>
  <inkml:trace contextRef="#ctx0" brushRef="#br0" timeOffset="132367">27850 7218 22319,'-2'-3'2021,"0"1"-94,2 2-1876,16-43-29,4 32 23,19-32 0,-3 42-1,7 1-21,-15 1 16,5 2 6,-15 3-3331,3 7 3337,-7-2 128,2 21-112,-9-11 68,3 32-29,-4-2-81,-3-16 0,1 3 11,5 14 1,1 2-385,1-6 0,2 0 339,6 11 1,1-3-1,-4-18 1,0-3-1,4 6 1,-3-1-514,-4 16 172,-14-23 0,-9-2-3485,-28 0 1,-10-5 3834,5-6 0,-1-4 0,-3-1 0,4-4 0,1-3 0</inkml:trace>
  <inkml:trace contextRef="#ctx0" brushRef="#br0" timeOffset="150534">24280 6885 16605,'-5'-44'762,"-1"0"0,2 3 0,4 7-281,13 10-10,1 5 22,-4 7 83,-5 5-150,-2 4-314,-2 2-62,-4 9-5,-1 4-23,-4 11-5,0 5 0,3 3 0,4 2-6,7-1 6,4-2 5,5-2 12,3-5 16,1-3 29,1-7 16,5-5 17,5-7-16,10-10-51,12-5-34,-21 3 0,2 0-298,4-1 0,1 0 295,2-1 1,1 1 2,2 1 0,0-1-6,1 2 1,-1 1-6,0 0 0,-1 2 6,-2 1 0,-1 1-174,-2 1 0,-1 0 173,-1 2 1,-1 0-9,-1 1 1,0 0 2,1 0 0,0 1-6,1 0 1,-1 0-1,2 0 0,-1 0 12,2 0 0,-1 1-15,2-1 1,-1 0 5,2 0 0,-1 0-3,2 0 1,-1 0-1,0 0 1,1 0 13,-1-1 1,1-1-7,-1 1 1,0-2-6,0-1 1,0-1-1,0 0 0,-1-1-3,-1 0 1,0-1-1,-1 0 1,-1 0-9,-2 0 0,-1 0 14,28-5 5,-5 1 1,-4-1 11,-1 1-6,3-3-22,5 1 5,-27 6 0,0 1 9,2 0 0,-1 0-9,30-6-5,-4 2 11,-5 2 11,-5 4-16,-5 1 5,-5 2 5,-2 0-5,0 0 6,2 0 0,6 0 5,4 0-28,7 1 11,4 0 23,2 0-22,-3 0-1,-5 0 23,-10 1 28,-8-3 581,-8-1-525,-4-5 389,-3-2-361,-2-3 72,-2-3 135,-1-2-5,-4-1-62,-5 0-79,-5-2-61,-7 0-34,-3-4-50,-5-1-73,1-3-678,1 1-7701,4 4 8407,4 7 0,3 9 0,1 4 0</inkml:trace>
  <inkml:trace contextRef="#ctx0" brushRef="#br0" timeOffset="157324">22528 2831 9150,'-8'4'-880,"2"-1"1205,6-3 1675,0 0-936,11 7-145,4-9 50,13 4-17,8-14-202,11-2-133,12-4-598,-24 8-1,1 0 349,6-1 0,1 1-487,5 0 1,2 0 295,4-1 0,2 1-518,-15 3 0,2 0 0,-1 0 444,4 0 1,0-1 0,1 1-8,3-1 1,1 0 0,1 0-27,2-1 0,1 0 0,0 0-533,3-1 1,1 1 0,0-1 500,2 0 1,1 0-1,0 1-21,-14 2 1,-1 0 0,1 0 0,-1 0 2,1 1 1,-1 0 0,1 0 0,-1 0 0,15-1 1,0 0-1,0 0-13,-2 1 1,-1 0 0,0 0 5,-1 1 0,-2 0 0,1 0-6,-4 1 1,-1 0-1,0 0-181,-2 1 1,-2-1 0,0 1 184,-3 0 1,-1 0-1,-1 1 3,19-3 0,-2 1-9,-15 1 1,0-1 27,17-3 1,1 0-9,-20 1 1,0-1-21,18-2 1,1-1-31,-14 2 0,-1-1 36,-1 2 0,-1-1 295,-11 3 0,0-1-309,5 0 1,0 0-1,0 2 0,0 1 20,1-2 0,2 1-1,4 0 1,0 1-9,-7 0 1,-3 0-3,23-2 24,-15 1 1,0 0-25,19 0 5,-16 1 0,0 0 9,-8 2 0,-1-1-12,1 1 0,0 1-5,1-1 0,0 0-9,1 1 1,0-1 16,0 0 0,0 0-6,-1 0 1,1 0-6,-2-1 0,-1 1 6,-2-1 0,0 0-6,-1 0 0,0-1 8,-2 0 0,0-1 3,0 1 1,-1-2 751,-1 1 0,1-2-746,29-4 0,0-1-11,1 0-4,-31 7 1,1-1 446,2 1 1,-1 0-445,2-1 1,1 1-3,0-1 0,-1 0 2,1-1 1,0 0 11,-1-1 0,0 0 330,-1 0 1,0-1-340,-3 0 1,-1 0 2,21-6 567,-16 2-511,-14 5-104,-12 4-349,-7 2-779,-10 2-1719,-2 2 2079,-10 3 0,11-2 1,-1 0-1</inkml:trace>
  <inkml:trace contextRef="#ctx0" brushRef="#br0" timeOffset="158084">22856 2831 9990,'-5'0'-1210,"1"0"4526,4 0-2050,59 0-314,-12 0-577,4 0 1,4 0-769,-13-2 0,0 0 704,6 0 0,3-2-3,2-1 0,3-1-39,5-1 0,2-2-148,-17 3 0,1-2 1,0 1-35,6-1 1,0 0 0,2-1-808,4 0 1,2 0-1,0 0 755,-11 2 0,0 0 0,1 0 0,0 0 1,2 0 1,0 0-1,1 0 1,0 0-547,1 0 1,1 1 0,0-1-1,-1 1 527,1 0 0,0-1 0,-1 1 0,1 0-2,-1 0 0,-1 1 1,1-1-1,0 0-264,-3 1 0,1-1 0,0 1 1,-1 0 255,-2-1 0,0 1 0,-1 0 0,1-1-97,-2 1 1,-1 0-1,1-1 1,-1 1 92,14-2 1,0 1 0,-1-1-1,-1 1 1,0-1 0,-1 1-8,0-1 0,-1 1 1,-1 0 1,-1 0 0,0 0 0,0 0 4,-2 0 0,1-1 0,-1 1 0,-1 0 0,-1 0 0,0 0-1,-1 0 1,-2 0 0,2 0 247,6-1 1,1 0 0,-2 0-254,-8 1 0,-2 1 1,0-1 0,18-2 0,0 0 1,-17 2 0,1-1 1,-4 0 3,-8 2 1,0 0-7,6-2 0,5 0 1,-1 0 8,10-1 1,-2 1 2,-8 0 1,0 1-4,14-2 1,-2 0 463,-21 2 0,-2 0-458,8-1 0,0 0 3,-2 0 0,-1 0 11,-2 0 1,-2 1 7,-1 0 1,-1 0 1255,25-4-1222,-8 2-17,-7 1 673,-11 1-963,-9 3 1935,-11 1-1695,-6 2 0,-6 0 0,0 0 0</inkml:trace>
  <inkml:trace contextRef="#ctx0" brushRef="#br0" timeOffset="161371">19723 10743 18756,'1'-42'1043,"-1"-1"0,0 0 1,1-21-1,0 7-309,1 0-275,0 10-342,0 31 113,-2 10-56,2 52-146,-2-17-1492,-4 12 0,-2 11 0,1-6 1357,1-13 1,-1-1-99,-5 27 1,-1 1-521,7-19 0,1-3-1908,1 3 1,2 1 2632,2 2 0,1-2 0,1 11 0,2-26 0</inkml:trace>
  <inkml:trace contextRef="#ctx0" brushRef="#br0" timeOffset="161757">20211 10526 20459,'3'-43'1122,"0"1"0,2 1 0,-6 17-960,-9 32-111,-3 16-12,-9 23-22,5-4-12,7-13 1,2 1 5,-2 18-22,7-14 0,3 0-6,10 14 17,10-5 0,2-28 39,18-14 23,-9-16 39,13-14 72,-14-13 74,-6-7-79,-11 8 341,-8-17-234,-13 21-107,-8-16-101,-10 19 12,0 7-57,6 10-5,2 4-95,9 7-606,1 5-996,4 11-4762,4 11 6442,5 5 0,-3-8 0,3-8 0</inkml:trace>
  <inkml:trace contextRef="#ctx0" brushRef="#br0" timeOffset="162284">20799 10356 24906,'-41'-18'214,"-1"1"1,7-1 0,5 11-153,11 33-34,7 8-17,-5 27-301,6-10 304,7-8 0,1 2-20,5 16-415,3-17 1,3-3 392,8 5-88,6-20 0,4-5 44,18-1 38,-11-8 0,3-3 0,23-9 57,-3-14 33,-10-10 0,-9-9-17,-12-5 40,-9-1-1,-9 3-5,-14 4 185,-12 5-224,-12 1-17,1 6 39,-22-14-51,24 15 34,-4-6 1,0-3 10,-1-8-33,11 11 0,2-2 891,3-12-908,12 2 0,10 10 6,16-3-1,11 7 6,-5 9 1,4 1-7,25-3-5,-24 11 0,0 4-11,17 16-23,-9 15 12,-10 17-239,-14 14 98,-13-26 1,-5 1-432,-3 3 0,-3 0-1504,-2 0 1,-2-1 1511,1-6 0,1-3 1,-4 7-1,8-19 1</inkml:trace>
  <inkml:trace contextRef="#ctx0" brushRef="#br0" timeOffset="163150">21470 10472 19400,'13'-49'1305,"0"0"0,-1 3 0,-6 5-582,-13 4-163,-7 5-163,-6 8-117,-6 10-66,-3 8-63,-6 11-39,-1 9-17,0 13-56,4 7-39,6 8 0,8 3 6,7 4-17,7-2-12,10-4 29,11-9 11,13-11-6,12-12 17,7-13 17,0-12 28,-4-15 33,-9-10 51,-9-7 39,-8-1 22,-7 4 12,-5 7-12,-5 9-61,-2 10-84,-2 9-45,-3 14-23,-5 16 12,-5 21-17,5-12 0,-1 3-263,0 6 0,1 1 215,-1 6 1,1 1-116,2 1 1,1 2-895,2 3 1,0 0 521,2-13 0,2 2 535,1 1 0,2 3 0,-1-7 0,1 3 0,0-6 0,0 0 0</inkml:trace>
  <inkml:trace contextRef="#ctx0" brushRef="#br0" timeOffset="163384">21911 10374 23482,'23'-48'814,"0"0"0,-3 6 0,-5 9-590,-11 25 51,-2 15-135,-3 16-79,-3 20-50,-1 20-652,0-25 1,0 2 430,0 4 0,1 1-446,0 1 1,0 0-1443,2 1 1,1-2 2097,1-6 0,1-3 0,-1 10 0,3-22 0</inkml:trace>
  <inkml:trace contextRef="#ctx0" brushRef="#br0" timeOffset="165841">20814 11839 15412,'0'-10'2467,"0"-29"1,0-6-1152,0 7-804,0-10 1,0 1 204,0 17-280,0 13-331,0 9-145,0 8 50,-2 15 34,-1 17-51,-5 22-81,3-17 1,-1 2-785,0 5 0,0 3-1115,1 4 1,0 0 1357,2-5 0,1-3 1,0 13-1,2-25 1</inkml:trace>
  <inkml:trace contextRef="#ctx0" brushRef="#br0" timeOffset="166484">21503 11640 18660,'0'-5'3339,"0"2"-2359,0 3-884,0-23 21,-8 29-50,-10-10 17,-24 45-22,-2-5-6,17-17 0,1-2 17,-7-1 128,0-9 96,14-7 230,-1-7-371,9 2 35,4-7-68,6 2-56,4-1-22,2 0-11,6 3-40,-3 4 23,3 3-17,-3 8 0,2 7 11,0 11 0,-3 9 34,-3 23-28,-5-14-6,-3-10 0,-2 0 12,-8 12 0,-7 10 49,-5 2-21,6-19 83,2-6-22,9-22 67,4-7-95,2-13 0,0-14-78,2 1 22,9-24-39,-1 25-34,13-19 45,-1 17 0,16-7-11,-9 13 33,22 0-16,-27 14-6,20 7-17,-12 10 17,6 13-17,-3 7-100,-8 21 27,-11-15-78,-13-7 0,-5 0-622,-13 15-140,2-17 1,-2-1-1273,-2-1 1,-2-2 2201,-2-1 0,1-4 0,-4 4 0,5-8 0</inkml:trace>
  <inkml:trace contextRef="#ctx0" brushRef="#br0" timeOffset="166701">21369 11729 13564,'2'-4'5909,"-1"1"-2526,-1 3-2778,36-61-286,-20 38-277,4-11 0,2 1 31,1 12-118,-9 11-1209,25-12-4269,-7 10 5523,10-3 0,-19 8 0,-9 5 0</inkml:trace>
  <inkml:trace contextRef="#ctx0" brushRef="#br0" timeOffset="167108">22178 11521 25051,'-34'31'106,"0"-1"1,0 0 0,1 1-1,1 1 1,6 0-79,2 12 0,6 2-1750,-1 2 0,3 0 1730,4-1 1,2-1-1,5-4 0,5-1 295,6-7 1,4-4-327,26 17 6,19-19-5,-6-14 16,-15-10 1,0-5 329,-3-7 1,0-3-300,-1 0 0,-2-3 34,1-7 0,-5-2 19,-2-10 242,-16-16 1708,-21 20-1933,-20-9-33,-19 21-460,20 12 0,0 3 420,-25 5-428,14 6 0,3 4 400,1 3-199,3 5 1,4 3-1297,12 8-3416,0 16 4917,22-14 0,1-13 0,3-10 0</inkml:trace>
  <inkml:trace contextRef="#ctx0" brushRef="#br0" timeOffset="167457">20353 13136 18860,'-54'29'509,"0"-1"1,5-4 0,19-3 227,39-9-143,33-16-406,-4-4 0,6-3-1364,14-7 1,5-2 1216,-12 3 0,3-1 0,2-1-25,-8 3 1,1 0 0,1-1 0,1 0-20,4-1 0,2 0 1,0-1-1,1 0-392,-9 4 0,1 0 1,0 0-1,0 0 0,1 0 397,0 0 0,0 0 1,1 0-1,-1 1 0,1 0-8,0 0 1,1 0-1,-1 0 1,-1 1-1,-2 1-7,1-1 1,-2 1-1,-1 1 1,4-1-90,0 0 0,3 0 0,1 0 0,-2 0 0,-5 2-646,5-1 1,-4 1 0,2 0-407,-2 0 0,2 0 1,0 0-1,-7 1 1154,6-1 0,-9 2 0,3 0 0,-28 4 0</inkml:trace>
  <inkml:trace contextRef="#ctx0" brushRef="#br0" timeOffset="167950">21995 13128 21523,'-3'0'3019,"1"0"-1635,2 0-1222,60-66-56,-25 49-342,7-18 1,1 8 286,1 41-18,-1 15-22,-22-6 1,-1 4-207,-1 4 1,-2 4 202,-3 4 0,-2 2-319,-3 5 0,-3-1 299,-3-9 1,-2 2-157,-9 19 0,-3-1-166,0-20 1,-1 0-581,-4 13 1,-1-2-4133,-5 6 5046,9-21 0,8-17 0,4-11 0</inkml:trace>
  <inkml:trace contextRef="#ctx0" brushRef="#br0" timeOffset="168138">22035 13593 24430,'28'-53'164,"0"0"0,-9 10 1,2 6-202,17 10 1,3 6-820,-9 5 1,-1 1-716,10-5 0,1 1 846,-6 2 0,-2 2 0,10-4 0,-21 9 0</inkml:trace>
  <inkml:trace contextRef="#ctx0" brushRef="#br0" timeOffset="169584">21465 13735 17154,'5'-48'1391,"0"1"0,1 0 0,1 5-231,5 4-533,0 1-84,-1 3-39,-4 17-314,-4 7 146,-2 10-257,-3 7 100,-6 18-56,-7 14-84,3-10 1,0 1-18,-10 24 0,4-8 1,1-1-12,1 2 0,3 2 0,1-1 1,6-12 16,8 25-6,4-44 56,11 3 29,2-20 45,17-23-24,-1-9-38,-12 7 0,0-2 117,15-21-6,-3 4-27,-6 10-51,-8 12-84,-10 12 73,-4 10-22,-3 15-56,1 3 27,0 25-36,-4-12 1,0 3-15,0 1 0,0 3-368,-1 8 0,-2 0 228,1-5 0,0-2-257,-3 23-668,2-25 1,-1 0 262,-3 17 1,3-14 0,-1-12 0</inkml:trace>
  <inkml:trace contextRef="#ctx0" brushRef="#br0" timeOffset="170950">21049 13853 10634,'0'-4'7847,"0"1"-3629,0 3-3814,-10-46-197,4 39-11,-13-23-11,-2 63-57,-8 22-80,10-20 0,1 1-159,-1 4 1,1 0 115,2 0 1,2-1 0,-5 21 2,15-26 1,5-2 19,14-1 61,14 3 57,12-28 28,7-18-1,1-16-86,-24 8 0,-1-3 5,-2-2 1,-3-2-161,-2-2 0,-3 0 253,3-29 268,-16 4-318,-14 10-62,-14 13-40,-11 13-33,-8 14-61,-4 14-203,0 9-587,4 7-1945,4 3 1974,5 4 1,18-16-1,5 0 1</inkml:trace>
  <inkml:trace contextRef="#ctx0" brushRef="#br0" timeOffset="171501">20552 13966 21035,'4'-47'1023,"0"0"0,0 7 1,-2 9-890,-1 20-83,-1 11 33,0 11 11,0 14-67,-4 20-51,0-14 1,-2 3-1861,-7 20 0,-1 1 1331,3-15 0,-1 1 552,-1 6 0,-2 3 0,3-8 0,0-1 0,3-10 0,1 0 0</inkml:trace>
  <inkml:trace contextRef="#ctx0" brushRef="#br0" timeOffset="171790">20046 14298 22884,'-22'-50'646,"1"1"0,0 1 0,7 10-383,12 22-22,8 3-89,3 18-18,9 15-50,2 22-73,-6 1-48,-5 3 1,-1 5-1221,-4-9 1,-1 1-61,-1 0 1,1 4 0,-1-3 846,0 9 1,-1-4-1,-1-15 1,0-4-1,0 6 1</inkml:trace>
  <inkml:trace contextRef="#ctx0" brushRef="#br0" timeOffset="172951">19940 14030 18716,'18'-52'1120,"0"1"1,-1 4-1,-3 7-352,-1 9-236,-3 11-297,-5 9-33,-2 9 67,-2 14-51,0 15-78,0 21-90,-1-18 1,0 3-9,-1 4 0,0 1-261,0 3 1,0 0 237,0 2 1,0-2-18,0-8 1,1 0-6,2 11 1,2 0 13,3 10 0,-1-18 0,2-1-5,4 9 28,-1-14-18,-5-12 309,-2-9-123,-3-11-169,-3-9-5,-3-12 472,-4-12-483,-1-11 11,-1-8-348,2-8 334,5 30 0,1 0 36,-1-29 51,3 13-6,1 16-95,0 16 17,0 15 22,5 13-17,0 14 18,4 19-29,-3 15-6,-3-24 1,-2 1-6,0 26 8,-2-13 1,-2 1-249,2-15 1,-1 0 231,-2 15 0,1 1 8,2-15 0,-1-1-491,1 21 457,1-22-308,0-12-4643,0-18-4846,6-33 8604,-3 10 1,4-18 0,-5 28 0</inkml:trace>
  <inkml:trace contextRef="#ctx0" brushRef="#br0" timeOffset="173717">20430 14095 13256,'4'-5'5842,"-1"2"-1585,-3 3-3742,10-61-90,-6 37-207,2-12 1,0 3 196,-4 19-157,0 7-157,-2 4-118,0 3 34,0 4 44,0 8-38,-1 10-12,-1 12 6,-3 7-12,0 9 23,-2 6 6,-1 3-296,0 1 279,1-3-12,3-8-33,2-8 34,4-11 22,1-8 34,1-9 10,-1-7 175,3-13 71,2-11-279,6-17 6,-1-11-6,0-10-356,-9 24 0,-1 0 334,-1-2 0,-1 0-3,-1 0 0,-1-1 6,0 3 1,0 0 46,-3-22 28,0 15-33,0 15-79,3 15 6,-1 15 45,2 17-34,-1 18 0,0 20-1364,1-14 0,0 0 1364,0-13 0,0 1-930,1 26 1,0-2 929,2-9-75,0-6 0,0 0 81,3-5 10,1-1 102,-3-20 2385,-2-24-2486,-4-6 61,-2-29-44,1-8 949,1 14 0,1-2-967,0-5 1,0-3 3,3-12 0,0 0-4,0 18 1,1 1 42,2-11 0,1 6 423,2 10-314,-1 4-151,-4 18-23,-3 21 23,1 3-17,0 31-56,-1 12-333,0-15 1,0 2-326,-2 6 0,1 2 714,0 9 0,0-4 0,-1-22 0,1-3 0,1 26 0</inkml:trace>
  <inkml:trace contextRef="#ctx0" brushRef="#br0" timeOffset="176957">23157 12975 16538,'-10'-1'2372,"-33"-4"0,-6 1-1291,10 1-630,-11-1 0,2 0 221,24 3-246,13-2-214,12-2-133,15-7-29,17-3-5,22-6-28,-3 6-1,-4 6 1,2 3-142,-14 4 0,0 2 130,15 2 1,-2 3-6,9 9-3,-27 7 0,-3 5 9,-2 20-229,-10-11 1,-4 2 233,-9-2 0,-5 1-5,-4 1 0,-3 1 2,-3 0 0,-1 0-11,-2 0 1,0-2-21,1-1 1,2 0 8,2-4 0,1 0-70,1 24-342,6-6-190,6-16-9215,11 1 8981,-6-21 1,5 1-1,-11-12 1</inkml:trace>
  <inkml:trace contextRef="#ctx0" brushRef="#br0" timeOffset="178417">27300 5119 17988,'-12'-60'1019,"1"0"1,-2 5 0,-6 8-836,-5 26 1,-6 6-2828,-17-4 1,-2 3 2689,13 5 1,-1 1-2,-3 2 1,-4 1 0,2 1 171,-9 2 0,0 2-203,6 1 0,-2 0 0,-1 1-6,-3 2 1,0 1-1,-3 1 0,2 2 1,-2 1 0,-1 0 0,4 1-8,0 0 0,3-1 0,-2 3 0,-4 1 1,-3 1 0,-1 1 0,5 0-47,1 2 1,3 0-1,-1 1 59,3 0 1,-1 0-1,0 2 1,0 0-256,1 1 0,0 1 0,1 0 0,1 2 256,0 0 1,1 1 0,1 1 0,0 1 4,1 0 0,1 1 0,0 1 0,1 0 5,-11 10 0,2 0 0,1 2-8,3 0 1,2 1 0,2 1 9,3-1 0,2 1 0,3 2 438,2-1 0,3 1 1,3 1-460,2-1 1,3 2-1,3 1 13,2 0 1,2 0 0,2 1 14,2-1 1,3 1-1,1 0-2,4-2 1,2 1 0,3-1 1,3-2 1,2-1-1,4-2-4,3 0 1,4-2 0,3-3-112,5 0 0,3-3 1,3-2 99,6 0 1,2-4-1,3-1-15,6-2 1,2-2 0,2-3-6,4 0 0,2-3 0,1-2-127,-14-4 0,1-2 0,1 0 1,-1-1 109,3-1 0,0-1 0,-1 0 1,-1-1 2,4 0 1,-3 0 0,5-2-21,2-3 1,4-1-1,1-2 1,-4-1 21,-1-2 1,-3-1 0,2-1 7,-8 2 0,2 0 0,1-1 0,-1-3 13,6-5 1,1-4 0,-2-1 0,-3 0 3,-2-1 0,-3 0 0,2-3-9,2 0 0,2-2 0,0-2 1,-3 0 163,-9 4 0,-3 0 1,-1-1-1,2-2-159,6-7 1,1-3 0,0-1 0,-4 4-338,-1 0 1,-2 3 0,1-4 350,-1-1 1,4-3 0,-2 0 0,-5 2 19,-4 3 0,-3 2 0,-1-3-149,-1-3 1,1-3 0,-1-1-1,-3 3 130,-2 2 1,-2 3-1,-3-4 34,-5-6 1,-2-5 0,-3 0 0,-3 7 430,-6 1 1,-4 2-451,-4-9 0,-5-5 0,-4 7 6,-13 3 0,-7 5-41,5 8 0,-3 0 1,-4 3-1,0 7 0,-5 2 0,-1 3 1,0 1-141,-10 0 0,0 3 0,-1 1 80,1 1 0,-1 2 0,1 3-267,0 6 0,1 3 0,2 3-1193,8 2 0,2 2 1,-1 1 1515,-4 2 0,-1 1 0,4 0 0,-1 1 0,6 1 0,-8 4 0</inkml:trace>
  <inkml:trace contextRef="#ctx0" brushRef="#br0" timeOffset="180500">24546 12937 9425,'-2'-5'8115,"0"2"-7017,-2-25 0,1-7 252,4-2-748,-1-11 1,2 2-301,6 11 191,8-1-90,-2 23-291,-4 3 134,2 19-38,-11 21-102,-8 28-78,-1-16 0,-2 4-834,-5 9 0,-2 3 624,4-15 1,0 1 0,0 0-471,1 2 1,0 0-1,1 0-1716,2-1 1,2 0 0,1-2 1790,2 11 0,2-4 1,1 11-1,7-31 0</inkml:trace>
  <inkml:trace contextRef="#ctx0" brushRef="#br0" timeOffset="180919">25105 12865 21237,'-21'-39'640,"0"-1"1,3 4 0,0 13-384,-1 34 85,-4 22-253,9-2 63,-7 28-52,10-8-69,6-17 0,0 1-14,0-1 0,4 0-6,4 2 0,3-1-5,3 9 10,23 1-4,2-30 16,14-2 39,2-16 11,-4-15 62,-1-26-73,-17 8 23,-13 7 0,-3-2 94,-6-13-21,-9-12-63,-6 24 1,-4 2-5,-16-19-45,-2 9 27,-3 14-28,8 14-44,-7 4-45,-3 21-68,9 10-44,3 9-745,12 13-1905,15-3 2801,18 13 0,-10-24 0,10-5 0</inkml:trace>
  <inkml:trace contextRef="#ctx0" brushRef="#br0" timeOffset="181424">25709 12775 23416,'-12'-43'506,"0"0"0,2 4 0,-3 11-232,-7 26-156,3 13-45,-3 14-45,6 2 23,-5 23-29,4 0-19,7-17 0,2 1-3,4 7 0,4-2-651,5-7 1,3-2 644,12 23 114,24-20-119,1-15-12,-8-9 1,1-2 13,-6-3 1,0-2 8,3-3 0,-3-4 0,7-12 6,-17-2 5,-12-20 23,-19 8-12,-12-18 0,-18 8-274,15 18 0,-1 1 269,-17-12-26,17 11 1,0 0 975,-12-16-903,13 10 1,1-2 25,-8-21-17,10-7 159,18 24-176,14-4-34,10 16 6,12 2-17,4 12-22,2 16 11,0 11-11,-3 16 5,-4 15 39,-21-19 1,-3 2-59,-2 2 0,-3 3-1936,-4 9 0,-3 0 1476,0-13 1,0-2-538,-3 5 0,0-2 486,-2 3 0,5-25 0,0-3 1</inkml:trace>
  <inkml:trace contextRef="#ctx0" brushRef="#br0" timeOffset="183490">26642 12643 11984,'-1'-6'5316,"1"0"-4479,-10-23 1,-4-7 243,-6 8-709,-1-12 0,-3 2 104,-13 17-179,-4 5-90,-4 8-67,-2 6 6,1 12-17,-1 14-33,2 14-57,22-12 0,2 1-337,0 4 1,3 2 314,2 1 0,4 0-3,2-1 0,4 0 14,9 23 236,16-13-196,18-14 16,11-13 22,5-14 28,-1-16 23,-2-13 62,-6-14 77,-8-9-242,-10-2 439,-10 1-80,-9 8-15,-6 11 184,-2 13-526,-1 11-28,-2 12-45,-1 12 12,-1 14 27,1 13-11,2 11-44,8 6-46,-1-27 1,2 0-180,2 1 0,0 1-425,2 1 1,0 0-685,1-1 1,-1-1-3225,1-2 1,1-2 3804,6 16 1,-7-21 0,-5-14 0</inkml:trace>
  <inkml:trace contextRef="#ctx0" brushRef="#br0" timeOffset="183900">27086 12554 17927,'0'-4'2330,"-7"-26"0,-1-6-1960,4 10-104,-4-16 0,3-1 48,15 10-113,9-6-78,13 7-55,10 10-35,5 10 1,1 11-6,-5 14 0,-8 15-1702,-22 1 1,-3 3 1684,1 16 3,-12-6 0,-6 1-259,-4-11 1,-3-1 233,-6 9 0,-3 0 27,-3-1 1,-2-2 17,1-3 0,-1-2-1,1-4 1,1-1 39,-16 14-57,14-11 12,15-10 56,21-10 3125,18-9-3192,24-12-40,-15 2 1,3-1 80,6-4 0,2-2-131,4 0 1,0-2-122,2 0 1,0 0-221,-3 0 0,-1 0-612,-2 2 1,-3-1 1025,-2 2 0,-5 0 0,5 0 0,-12 3 0</inkml:trace>
  <inkml:trace contextRef="#ctx0" brushRef="#br0" timeOffset="185400">20259 15202 15311,'-39'21'841,"1"0"1,-1 0 0,-12 7-1,5 0-706,15-7 0,5-1 89,-3 9 257,29-12 214,35-22-351,0-8 0,5-6-968,-2 0 1,4-3 0,2-2 687,-3 0 1,3 0-1,1-2 1,1 0-489,-2 2 0,2-2 0,0 1 0,1-1 0,-2 2 429,4-3 1,-1 1-1,2 0 1,3-2-4,-8 5 0,4-1 1,2-2-1,1 1 1,0-1-1,-2 2 1,-2 1-379,4-1 1,-3 1 0,0 1 0,0 0 0,4-2 368,-4 2 1,2-1 0,2-1-1,1 0 1,-1 1 0,-1 0 0,-3 2-14,6-3 1,-1 2 0,-2 2 0,-2-1 0,0 2-206,5-3 0,0 1 0,-3 2 0,-2 0 115,4 0 0,-4 1 0,-4 3 233,0-2 0,-9 8-795,-17 12-487,-62 25 682,-1-2 1,-5 2 1086,3-2 1,-4 1-648,5-3 1,-5 3 0,-2 1-1,3-2 150,-5 2 0,3 0 0,-4 1-111,8-4 0,-3 1 1,-1 1-1,0 0 0,1 0 17,4-3 0,0 0 0,0 0 0,1 0 0,-2 0 13,-1 1 1,0 0-1,-1 1 1,0-1 0,0 0-180,-2 2 1,1-1 0,-1 1-1,0-1 1,0 1 201,0 0 0,1-1 0,-1 1 0,0-1 0,1 1 5,1-1 0,1 0 1,-1 1-1,1-1 1,1 0-354,-9 5 1,2 0 0,0-1 0,2 0 342,5-2 0,0-1 1,2-1-1,2-1 8,-5 4 1,1-1-1,4-3-39,-5 4 1,6-3 3,-4 1 1364,34-17-1057,54-30-185,-13 4 1,5-3 178,1-2 0,4-2 0,2-2-255,4-4 0,1-1 0,2-1-41,-6 5 0,1-2 0,1 1 0,-2 1-12,6-5 1,0 2 0,4-3-1,-5 5 1,5-3 0,2 0 0,-1 0 0,-2 2-24,-3 1 1,-2 2 0,0 0-1,3-2 6,3-1 0,4-2 0,2 0 0,-2 0 0,-3 2-4,0 1 1,-1 0 0,-3 2 0,0 1-8,8-6 1,-1 2 0,-4 1 38,-11 7 0,-3 1 0,-4 1-38,2-2 0,-11 8-39,-20 11-51,-52 31 61,0-3 1,-7 4 126,8-6 1,-2 2 0,-2 0-74,8-4 0,-2 1 0,0-1 0,-1 1 72,-1 0 0,-1 0 1,0 1-1,0-1-58,0 0 0,1 0 0,-1-1 0,2 0 73,-11 5 0,1-1 0,1-1 65,8-4 0,2-2 0,2-1 111,-5 1 0,5-3 149,-4 0-241,39-23-39,35-17-65,3 1 0,5-2 28,-2 3 1,2-2-1,3 0-111,10-5 0,3-2 1,2 0-7,-7 4 1,1 0 0,2-1 0,1 0-75,-6 4 0,1-2 1,1 1-1,0 0 1,-2 1-439,4-2 0,-3 1 0,1 0 1,3 0 519,2-2 0,5-2 0,-1 1 0,-3 1 0,-9 4 0,4-1 0,-4 1 0,0 1 0,-1 0 0,1 0 0</inkml:trace>
  <inkml:trace contextRef="#ctx0" brushRef="#br0" timeOffset="187951">29477 6472 9990,'56'-8'1906,"1"-1"1,-9 2-1,-2 1-1422,-10 1 1,-3 1-155,15-2-154,-14 1 1,3 0-90,12-2 0,3-1-1108,6-1 1,3 0 1016,-10 1 0,2 0 1,-1 1-35,-3 0 1,0 1 0,-3 0 9,12-1 0,-1 1 1,-12 1 1,1 1 0,-2 1-76,4-1 0,0 1 96,5 0 1,0 0-74,-12 1 1,-4 0 44,2 1 113,-31 2-46,-23 0 20,-16 3 1,-5 0-32,-11 0-276,-5 1 1,-7 0 286,15-2 1,-1 0 0,-2 0-202,-5 1 0,-1 0 1,0 0 180,-1 0 0,0 0 0,-1 0 9,-5 1 1,-2 0-1,-1 1 17,11 0 0,-1 0 1,-1 1-1,0-1 8,-1 1 1,-1-1 0,0 1 0,-1 1-13,7-2 1,-2 1 0,-1 1 0,2-1 0,3 0-464,-2 1 1,1-1 0,3 1 0,1-1 455,-1 1 0,2-1 0,-2 1 41,-10 3 0,-1 0 0,6 0-64,13-4 1,1 0 244,-7 3 0,-4 0 1,8-1 219,-2 2 379,0 3-597,44-10 152,39-1-320,-8-5 0,5-1-289,12-1 1,6-2 0,-1 1 215,-13 0 0,-1 1 1,3-1-5,8-2 0,4 0 0,3-1 0,-2 0-12,2 0 1,0 0 0,0 0 0,-2 0 4,-8 2 0,-1-1 0,0 1 0,4-1-245,4-1 1,5 0 0,1 0 0,-1 0-1,-3 1 222,-4 0 1,-4 0 0,1 1 0,4-1-179,-5 1 0,4 0 0,2-1 0,1 0 1,-2 0-1,-1 1 185,0 0 0,-1-1 1,0 1-1,-1 0 0,1 0 12,4-1 1,2 1 0,-1-1 0,-3 1 0,-4 0 1,2 1 0,-4-1 0,0 1 270,3-1 0,0 1 0,-7 0-257,17-3 603,-25 3 1,-7 0-660,-19 1-11,-46 3 50,2 2 6,-9 2 0,-7 0 6,1 1 0,-5 1 13,6 0 0,-5 0 0,-3 0 1,1 0-12,1 1 0,0-1 1,-1 1-1,-3 0 0,1-1 0,-3 2 0,-2-1 0,2 0 0,3 0-6,2 1 1,3-1 0,0 0 0,-2 0 0,2 1 0,-3 0 1,0 0-1,-1 0 1,1 1-207,2 0 0,0 0 0,0 1 0,1-1 0,1 0 212,-2 1 1,1-1 0,1 0 0,-2 0-60,-8 3 0,-3 1 0,4-1 0,14-1 123,-5 3 1204,27 1-1215,61-12-18,13-4 1,10-3 90,-17 1 1,4 0-1,2-1 1,0 0-127,5 0 1,0 0 0,2-1 0,2 0-6,-1 1 1,2-1-1,1 0 1,0-1 0,-1 2-1,-5-1 1,-1 1-1,0 0 1,0 0-1,0 0-3,0 0 0,0-1 0,0 1 0,0 0 1,0-1-126,-2 1 0,0-1 1,0 1-1,-1-1 1,0 1 124,8-2 1,0 0-1,0 0 1,-2 0-32,-5 1 1,0-1-1,-2 1 1,-1-1-324,9 0 0,-2-1 0,-2 0-1189,-8 2 0,-3-1 0,-1 0 1542,5 0 0,-5-1 0,5 0 0,-27 4 0</inkml:trace>
  <inkml:trace contextRef="#ctx0" brushRef="#br0" timeOffset="191133">20476 16244 22442,'-23'-15'235,"3"7"-227,10 36 1,3 15-18,-3-4 1,-1 3-808,-4 12 1,1 5 243,4-12 1,1 3 0,0-4-258,0 3 0,3-1-2042,2 13 1,8-4 2870,8-26 0,1-4 0,3 16 0,7-16 0</inkml:trace>
  <inkml:trace contextRef="#ctx0" brushRef="#br0" timeOffset="191507">21028 16203 22503,'-45'41'153,"-1"0"0,5-1 1,10 1-135,21-5 1,7-1-20,-3 17 0,14-2 5,7-21-5,13 0 34,14-13 11,-4-13 5,-1-8 73,-8-17 51,-11-6 235,-1-24-135,-10 7-39,-11-6-78,-11 20-112,-3 12 5,-10 6-22,-3 11-56,1 3-179,1 4-381,15 2 79,7-3-1139,12-1-8183,27-3 8045,-13-1 1,14 0 0,-27 0 0</inkml:trace>
  <inkml:trace contextRef="#ctx0" brushRef="#br0" timeOffset="191737">21385 16069 17434,'0'-6'5400,"0"1"-3625,0 5-1545,-11-60 94,8 45-189,-8-36-34,11 72-78,1 6-12,0 8 0,0 4-11,0-5 0,1 1-1761,0 18 1,1 2 1662,-2-17 0,1 0-888,1 20 0,1 0-1195,-1-21 0,1-1 2181,3 17 0,0-5 0,0-7 0,0-14 0</inkml:trace>
  <inkml:trace contextRef="#ctx0" brushRef="#br0" timeOffset="193174">20960 16652 9279,'-8'-10'6699,"1"3"-4588,7 7-598,5-62-432,-3 24-650,0-7 0,1 0 247,-3-4-118,0 4-134,0 7-68,2 8-106,0 8-112,3 8-50,2 6 11,2 6 67,1 11-17,2 14-61,-3 20-57,-5-12 1,-2 2-661,-2 7 0,-1 0 633,0-6 0,-1 2 16,-5 18 0,0 0-404,2-18 1,0-1 384,-1 13 0,-1 0 19,1 11 0,4-17-5,1-15 112,1-14 1346,0-10-1317,2-15 764,0-15-860,3-19-23,0-14-25,-3 25 0,1-1-350,-1-3 0,0-1 352,0-1 1,1-1-3,0 1 0,0 0 14,1 5 0,-1 2 68,4-17-46,-2 22-28,-2 19 29,0 19-6,-1 17-17,0 22-17,-1-2-11,-1-2 0,0 1-77,-1-13 1,1 0 67,0 14 1,0 1 16,0-14 1,1-2 8,1 22-17,1-15 56,0-14 100,-2-12-38,-1-15-107,-2-16-5,-1-17 11,-4-19-17,4 20 0,0-2-45,0-5 0,-1-2 59,1-5 0,1-1-14,-1-2 0,2 0 19,-1 4 1,1 1 2,1 7 1,0 3 16,0-14-28,0 24-28,0 16 23,0 15 5,3 15-11,1 21 17,1 20 11,-2-22 1,-1 1-32,-1 4 0,0 0-5,0 1 0,0-1-315,1-1 0,-1-2 236,1-4 1,1-1-480,3 22-924,2-16-2980,1-17 4470,2-14 0,-4-9 0,-2-2 0</inkml:trace>
  <inkml:trace contextRef="#ctx0" brushRef="#br0" timeOffset="193784">21404 16272 18863,'0'-4'3803,"0"0"-2885,0 4-431,10-68-72,-6 42-236,2-13 0,0 1 336,-4 19-357,-2 9 111,0-1-124,-3 9-72,-4 1-51,-3 7 29,-8 15-40,4-1 0,-9 21-5,4-3 27,-4 18-27,11-25 0,2 2-318,1 10 0,2 2 306,1-7 1,3 0 5,0-1 0,4-2-51,10 26 51,8-20-12,11 5 1,19-7 22,-11-18 17,22-7 12,-18-17 4,9-10 18,-7-13-12,-8-15 18,-7-12-26,-19 22 0,-1-2-12,-2-4 1,-3-2-335,-1-3 1,-3 0 325,-1-2 1,-3 0 38,-4-6 1,-2 2-9,0 10 0,-2 2-20,0 3 1,-1 3 1,-19-11 16,2 21 607,-9 4-658,-9 25 0,15 4-23,7 16 1,3 5 27,2 5-8,2 1 1,2 5-10,7-4 1,2-2-14,0-6 0,2 1-353,4 17 0,4-2-1510,11 3-262,4 8 1472,13-17 1,-19-28 0,5 2-1</inkml:trace>
  <inkml:trace contextRef="#ctx0" brushRef="#br0" timeOffset="194733">22093 16111 11032,'2'-8'3895,"5"-24"1,1-4-3050,-3 11-205,4-15 0,1 0 598,-2 12-657,-1 4-246,-1 7-11,-3 13 101,-2 11-118,0 9-112,-2 17-40,-6 14-105,1-2-18,-2-5 1,0 0-17,0 18-3,2-18 0,2-2-9,4 11-27,7-16 72,6-15 68,6-14 39,4-17 33,5-17-39,5-18-362,-14 18 1,-1-2 299,2-3 1,-1-1 14,0-1 0,-1 1-15,-2 1 1,0 1 100,9-20 29,-9 18-85,-7 17-89,-7 16-6,-4 17-39,-1 3 22,-8 45-10,0-4-349,4-13 1,1 1 319,3-14 1,1 0-161,2 16 1,3 1-343,2-15 1,2 0-353,1 14 0,3-1-1347,2-12 0,1-3 2218,11 15 0,-8-22 0,-7-14 0</inkml:trace>
  <inkml:trace contextRef="#ctx0" brushRef="#br0" timeOffset="195200">22808 15829 12377,'-2'7'6564,"0"-1"-5780,2-6 2482,0 0-2482,-22 11-236,18-11-111,-14 5-78,26-14-56,2-6-23,3-2-118,2-2-78,6-3-28,-2 2 157,28-14-112,-4 10-298,-11 7 0,3 2 264,25 0 6,-3 15-17,-8 22-28,-11 23-12,-15 4-24,-15 3 0,-7 5-34,-4-11 0,-3 2-445,1-3 1,0 4-1,-2-2 140,-3 13 0,-1-3-533,3-3 1,1-2-1670,2-7 0,2-4 2549,2 18 0,1-28 0,1-18 0</inkml:trace>
  <inkml:trace contextRef="#ctx0" brushRef="#br0" timeOffset="195407">22930 16175 21819,'-3'-2'2644,"0"0"-2235,3 2-420,53-63-1357,-1 31 931,-19 6 1,4-6-1,1 5-3636,9 5 0,0 5 4073,-4-1 0,-4 1 0,13-4 0,-26 9 0</inkml:trace>
  <inkml:trace contextRef="#ctx0" brushRef="#br0" timeOffset="197673">23897 15602 16768,'-3'-4'5444,"1"1"-4447,2 3-129,-75-44-179,39 30-505,-11-11 1,0 3-22,16 19-102,4 4-38,7 6-11,8 2-1,7 12 11,14-4 23,13 9-56,3-10 2,5-6 1,3-2 19,25 3-8,-14-5 0,2 1-494,-6-1 1,0 0 478,0 0 1,-2 1 5,-2 2 1,-3 1 16,21 16-11,-20 8-5,-19 8 14,-23 6 2,-16 6-17,-3-11 6,2-11 0,-1 1-84,-9 11-448,10-14 1,2 1 44,-2 4-4929,6 2 5416,13-21 0,1 1 0,5-14 0</inkml:trace>
  <inkml:trace contextRef="#ctx0" brushRef="#br0" timeOffset="198650">24866 15558 19709,'18'-60'1032,"1"1"1,-3 5 0,-4 6-384,-8 7-89,-11 8-213,-7 10-106,-12 12-68,-9 13-66,-9 14-35,-6 16-41,17-2 0,0 4-28,10-11 0,1 3-360,-13 25 0,4 0 357,7-4-3,5-5 1,4 2-138,9 1 140,15 2 11,18-15-5,3-24 0,3-5-6,16-3 11,-10-8 0,-1-4 28,10-18-11,-21 9 0,0-3 11,-5-1 0,-2-4 40,-2-8 0,-4-1-12,3-14 14,-10 15 1,-4 1 170,-3-3 39,-3-3-62,0 16 628,-5 21-835,2 13 6,-4 29-16,2 15-50,4-16 1,0 4 6,0 10 0,3 1-1153,3-6 0,1-2 1072,-1-2 0,3 0-331,3-5 0,3-2-1785,13 19 494,-7-22 1,2-2-6300,24 17 8033,-5-18 0,-14-15 0,-11-10 0</inkml:trace>
  <inkml:trace contextRef="#ctx0" brushRef="#br0" timeOffset="199183">25433 15421 21959,'-3'-41'777,"0"0"0,1 2 0,-4 14-525,-6 31 89,-4 22-184,0 12-45,-1 20-93,11-27 1,1-1-8,0 22-4,2-21 0,3 1-30,11 27 11,-3-12-57,8-19 1,3-5 6,2-8-68,25 4 17,-8-19 59,-6-7 0,0-3 41,12-4 6,-9-10 1,-2-4 22,-7 0-3,-4-2 0,-2-2 20,-6-10 16,-6-20-28,-15 15 29,-14 0-34,-2 21 16,-11-1 29,1 6 44,-23-8 1,4 6-205,21 9 1,0 2 198,-20-5-33,13 5 44,-1-1 34,12-1-107,4-2-45,9-6 18,13 5 4,14-5 268,11 4-245,25-1-33,0 9-40,12 13-255,-22 5 266,7 24-15,-15 6-35,-12-13 1,-3 4-147,-3 1 0,-3 2-940,-3 10 0,-3 1-2098,-4-8 1,-1 0 3256,-1 1 0,-1-4 0,-2-2 0,3-17 0</inkml:trace>
  <inkml:trace contextRef="#ctx0" brushRef="#br0" timeOffset="199633">26236 14886 24439,'-34'27'56,"0"1"0,1-1 0,-4 10 0,1 2 0,9-2-59,12-3 1,4 0 10,-6 16 1,2 1-12,7-11 0,4-2-3,3-4 1,5-2-46,11 20 12,15-13 28,0-17-39,28-6 50,-12-15 2,-13-5 1,0-3 8,15-18 51,-8-12-40,-15 4 574,-5-19-484,-16 18 11,-8-10-56,-7 21 84,-21 7-106,12 11 227,-32 6-239,21 9-21,-15 11 29,16 4-214,7 7 235,10-7-1827,7 13 410,9-20 1355,15 14 0,-10-25 0,8 3 0</inkml:trace>
  <inkml:trace contextRef="#ctx0" brushRef="#br0" timeOffset="200367">26930 14750 19445,'2'-8'4470,"-1"2"-4070,2-25 0,0-4 99,-4 12-339,4-14 0,-4 5 8,-8 26-51,-5 9-22,-5 10-5,-7 9 16,-7 11-55,-4 7-18,-7 4-159,21-20 0,-1-1 131,1-1 1,0 0 17,-17 17-7,12-14 7,8-2-18,13-15 79,1 1 62,6-10-45,5-5 0,2-4 291,5-3-274,-1 1-23,0 3-34,-3 4-16,1 3-28,-2 2 5,8 8 1,-1 4-12,7 11 6,-4-4 5,10 18-16,-8-8 16,5 14-16,-12-6-17,-5-2 16,-9 0 6,-9 0-16,0-10 38,-13 6-10,7-19 22,-8 2-62,11-15-11,-5-16 45,9-3-17,-1-14-6,8 3 12,6-1 5,3 3 0,8 2-11,3 4 17,4 3-17,1 1-11,2 3 11,1 3-6,2 5-5,1 4 0,3 11 16,3 3 6,11 9-16,11 4-126,-23-10 0,0 1 125,1 0 0,-1 1-39,-4 0 1,-3 2 16,8 15 28,-22 2-62,-27 1-83,-16 1-449,-15-4-964,-4-7-4501,3-11 5232,12-11 1,16-3 0,10-3 0</inkml:trace>
  <inkml:trace contextRef="#ctx0" brushRef="#br0" timeOffset="200921">27286 14586 21523,'0'-5'3691,"0"1"-2408,0 4-1177,3-42-5,-5 44-45,1-24-34,-3 61-10,1 7-29,2 3 34,7 0 5,7-5-33,12-8 28,8-11-12,6-10-33,2-11 39,-2-16 6,-5-14 17,-6-15 27,-6-11 119,-7-2 83,-7 3-168,-6 17 191,-1 5-186,-2 19-111,-1 4 34,-4 19 16,-5 19-6,-3 21-33,5-20 0,0 3-160,2 3 0,0 1 123,1 1 1,2 0-564,3 2 1,2-1 84,5 0 0,3-1-552,3-1 0,3-2-3512,4-4 0,2-3 4579,16 14 0,-13-22 0,-10-14 0</inkml:trace>
  <inkml:trace contextRef="#ctx0" brushRef="#br0" timeOffset="201150">28388 14230 22789,'1'-4'3053,"-1"0"-1827,0 4-1114,-5 64-50,-6-3-485,5-12 0,-2 3 406,-4 0 1,-3 0-679,1-5 0,-3 1 264,2-8 0,0 2 0,-3 0-2846,-4 7 0,-3 0 0,2-3 1823,0-1 1,1-3 0,-2 0 0,5-8-1,12-22 1</inkml:trace>
  <inkml:trace contextRef="#ctx0" brushRef="#br0" timeOffset="201338">27886 14583 26106,'46'4'13,"0"0"1,0 0-1,5 8 1,0 4 0,-8 5-571,-9 7 0,-5 4 183,3-1 1,1 3-1,-1-3-2086,3 1 0,-1-3 2460,3 4 0,0-2 0,9 7 0,-22-18 0</inkml:trace>
  <inkml:trace contextRef="#ctx0" brushRef="#br0" timeOffset="202270">28781 12297 20848,'-9'-45'792,"0"0"1,0 0 0,-3-14 0,2 8-267,6 15 101,0 17-420,2 18 94,-2 19-167,0 21-39,-1 23-62,2-24 1,0 3-848,2 10 0,-1 0 820,2-16 0,0-1-6,3 9 0,4-5 148,12-3-69,14-7-40,0-17 33,0-21 1,2-9 0,-3-2 0,0-5-600,0-1 1,3-3 0,-2 1 565,5-7 1,0-3 12,1-5 0,2-7 0,-3 3-446,-10 11 1,-3 2 0,1-3 407,1 0 0,2-4 0,0 1 0,-3 1 11,2-3 0,-3 2 1,0 1-10,-1 3 1,0 1 0,0 1-231,8-12 0,0 3 208,-3 6 1,1 3 518,-3 5 1,1 3-514,-2 5 0,2 3 1118,25-7-1437,-2 14 1322,-7 22-1916,-9 18 56,-15 7 857,-15 12 0,-4 0 0,0-15 0,-3 1 0,0 0 0</inkml:trace>
  <inkml:trace contextRef="#ctx0" brushRef="#br0" timeOffset="204517">24381 8936 6012,'-47'8'1191,"-1"0"1,1 0 0,2-2 0,0 0 0,3-1-159,-4 1 1,4-2 1860,-15-8-2586,51-4-2051,47-22 2079,-2 10-107,4 3 1,11-3-1,-4 3-123,-6 3 1,3 1-69,-2 0 0,10-2 0,3-1 0,-1 0 0,-7 3-301,-1 1 1,-5 1 0,6-2 273,3 0 0,8-2 0,2-1 1,1 1-1,-4 0-315,-1 1 0,-2 1 0,1 0 0,5-1 302,-11 2 0,3 0 1,4-1-1,0 0 1,1 0-1,-1 0 1,-1 0-4,3 0 0,0 0 1,-1 0-1,0 0 1,1 1-1,1-1 3,-1 0 0,3 1 1,0-1-1,0 0 1,-1 0-1,-2 1 1,-3 1-13,0 0 0,-3 0 1,-2 1-1,1-1 0,3 1 9,3-1 0,5 0 0,0 1 1,0-1-1,-4 1 0,-7 1 5,7-1 0,-7 2 0,5-1-16,1 0 1,7-2-1,2 1 1,-4 1-1,-13 1-18,0 1 1,-5 1-109,0 0 0,4-1 0,-13 3 1075,-12 1-2266,-16 10-583,-22 0 1916,-29 19 0,25-17 0,-10 7 0</inkml:trace>
  <inkml:trace contextRef="#ctx0" brushRef="#br0" timeOffset="206584">25327 16939 11889,'-6'-8'5399,"1"2"-3298,5 6 1926,0 0-3657,-7-56-146,11 30-132,-1-14 1,5 0-32,19 11-33,13-4-5,-7 15-1,11 4-22,-6 13 11,7 11-33,-7 16-1708,-21 2 1,-4 4 1673,2 16-210,-10-9 1,-4 1 204,-12 18 52,2-22 1,-1-1-9,-2-2 0,-1-1 42,-3 1 1,0-2-15,-5 7 90,-4 1 72,12-25 34,0-3 6,4-10 3157,3-14-3258,4-4 547,1-4-625,6-2 27,4 5-16,8-4 28,19-1-56,-8 10-23,5 6 0,1 4 6,1 5-3,0 2 1,0 4-9,11 13-12,5 12-16,-17 18-6,-25-2-11,-13-2-28,-26-2-28,-5-13-45,8-10 1,-1-2-567,-18 5-1770,2-5-1500,22-18 3993,9-7 0,10 1 0,0-1 0</inkml:trace>
  <inkml:trace contextRef="#ctx0" brushRef="#br0" timeOffset="207000">26091 16913 22305,'8'-56'356,"-1"0"1,2 9-1,3 4-216,19-7 806,11 12-649,6 19 48,-8 2-244,-8 19 0,-2 6-34,-6 6 148,13 29-171,-28 2-24,-9-7 0,-5 3-43,-2-3 1,-2-2 81,-2 1 0,-2-2-62,-2-2 1,-2-2 24,-15 23 17,5-10 62,-7 3-73,24-34 34,-2 2-74,10-15-72,8-8 23,3-3-3547,38-27 3496,-13 13-216,13-8 0,3-1-293,1 1-755,-11 9 0,7-2 0,-6 2-1035,-11 8 0,0 1 1980,22-10 0,-3 2 0,-20 9 0,-1 3 0</inkml:trace>
  <inkml:trace contextRef="#ctx0" brushRef="#br0" timeOffset="207433">27212 16368 24984,'-50'-9'360,"-1"0"1,4 4 0,3 8-283,17 13 0,2 6-33,0 2 0,0 2-1169,1 1 0,2 0 1141,-10 17 688,6 6-727,17-10 5,9-3 6,7-8 342,28-15-337,-2-15 6,7-3 17,4-16 28,-1-16 50,-3-6-34,-19 15 1,-4-2 1111,2-24-898,-8-3-146,-6 13 229,-3-11-235,-2 31 252,0-13-330,0 28 22,0-1-22,0 34-22,-2 10-9,0-1 0,0 2-31,-2 23-62,-2-6 1,-1 4-720,2-14 1,-1 2 218,0-2 0,-1 3 1,1-1-3119,-1 12 0,0-3 3146,2-7 1,1-4 0,0 11 0,4-30 0</inkml:trace>
  <inkml:trace contextRef="#ctx0" brushRef="#br0" timeOffset="207873">27620 16267 21187,'1'-7'4100,"1"2"-3607,-2 5 274,0 0-638,-65 28-73,29 12-637,-8-6 1,2 5 566,20-1 0,6 3 14,1-1 0,2 0-155,3-2 1,3-1 126,-1 19-204,12-20 0,5-2 36,13 6 70,-3-14 0,4-1-82,25 2 136,1-12 133,-6-11 899,-9-16-775,-7-11 33,-6-12 1,-5-6 16,-5 1-106,-6 10 819,-12-2-909,0 20 441,-23-5-413,1 22-50,-16 8-34,13 6-44,-13 24-203,18-8-419,-5 15-1031,19-12-4923,18-7 6637,9-10 0,0-11 0,-2-6 0</inkml:trace>
  <inkml:trace contextRef="#ctx0" brushRef="#br0" timeOffset="208234">28202 16295 20425,'2'-7'4593,"0"2"-4033,-2 5 12,0 0-399,-79 0-55,44 25-317,-14-10 0,4 5 230,30 8 0,7 5-37,-5 27 6,12-4-5,14-11 132,14-10-138,13-10-17,10-11 28,4-13 23,-2-16 27,-5-17 84,-10-14-1354,-10-10 1360,-12 11 106,-10-9-44,-22 7-152,-9 5-61,-21 2 0,8 24-199,4 9 0,-1 2-826,-19 3-778,15 4 1,0 2-4157,-11 6 5970,2 9 0,32-10 0,0-1 0</inkml:trace>
  <inkml:trace contextRef="#ctx0" brushRef="#br0" timeOffset="209117">24291 17279 24715,'-56'-27'219,"23"13"-158,65 27-10,20 3-40,-18-9 0,2 0-473,12 4 0,1 0 459,-8 0 0,0 1 3,3 4 0,-3 2 0,2 9 71,-16 14-26,-26 0-22,-19 17-7,1-27 1,-4 1-37,-11 10 1,-2-3-251,10-11 1,0-2 224,-9 10 0,3-1-291,-1 3-2588,-2 12-6907,16-16 8437,8-7 0,9-19 0,0-5 1</inkml:trace>
  <inkml:trace contextRef="#ctx0" brushRef="#br0" timeOffset="211023">20850 18286 21451,'4'-57'414,"1"-1"1,-1 6 0,3 7-280,11 13 257,1 8-325,3 10 54,0 7-93,1 11 31,0 5-65,1 9 138,1 4-176,-2 5-24,-4 4-16,-6 7 56,-6 7 23,-8 4-12,-8 1 51,-6-3 16,-4-6 23,0-12 117,5-9-11,6-12-72,5-9-46,2-6 23,7-7 28,6-2-33,7-2-18,6 3 7,3 3-29,4 6-45,5 2-22,6 11 28,3 6-17,-2 12-61,-7 8 33,-14 7-50,-13 4-3566,-24 12 3476,0-16-195,-3-12 1,-2-1-1173,-11 5-3069,-6 0 4621,9-13 0,11-10 0,9-8 0</inkml:trace>
  <inkml:trace contextRef="#ctx0" brushRef="#br0" timeOffset="211917">21659 18188 23321,'-1'-50'285,"-1"-1"1,2 5 0,5 6-57,19 9-94,2 6-79,7 7-39,-9 10-34,10 9 11,-10 15 1,8 11-40,-2 11 33,-15-9 1,-2 2-17,2 26-493,-7 0 482,-18 2 17,-8-13 66,-10 9-137,-5-7 149,3-9-40,5-7-27,12-12 84,10-11-67,8-6-18,18-12-128,12-7-59,-7 2 1,2-1 31,7-5 0,3-1-437,-1 1 1,3-1 0,-2 1-182,3-3 0,2-1-914,6-2 0,6-3 1,-5 2-2179,-4 0 0,-2 1 2967,-9 6 1,2-1 0,-3-1 63,10-7 1,-4-1 573,-13 7 1,-2-1 271,3-4 0,-2-2 1655,-6-1 0,-4 1 529,2-10 3466,-10-17-4329,-9 34 1094,-4-17-1138,-3 19 2064,-6-3-2277,-7 7 208,-1 8-1104,-1 6 111,-6 14-72,-2 12-134,5 2 0,-2 4-45,3-1 0,1 1-678,-5 9 1,3 0 638,-6 12-17,7 5-50,16-12 33,9-6 28,15-9-11,15-19 45,-2-11 39,17-12 17,-7-13-15,-14 6 1,-1-2 30,-1-3 1,-2-2 89,1-10 1,-3 1 1286,6-16-1275,-13 17 0,-3 1 217,-2-3 108,-2-3-382,-3 20 90,-4 10-174,-2 20-5,-1 1 39,-3 21-73,-1 24-14,5-24 1,0 1-656,2 11 0,0 0 574,4 16-42,2-21 0,2 0-409,1-6 1,3-1-340,2 9 0,3-1-1705,1-2 0,2-3 2579,15 19 0,-13-23 0,-9-17 0</inkml:trace>
  <inkml:trace contextRef="#ctx0" brushRef="#br0" timeOffset="212337">23386 17629 25769,'-42'-24'325,"-1"22"-297,21 51-20,3-5 0,3 2-2,7-12 0,2-1-6,-4 6 0,3 1-14,8-1 0,6-3-48,11 3-67,17 11 6,8-26 33,5-10 79,-10-7 39,4-7 95,-16-10 174,4-17-73,-15-4 0,-7-11-17,-17 8-50,-8 6-28,-10 8-73,-5 9 11,-2 11-22,0 11-62,2 11 12,9 1-85,-2 16-610,7 9-930,5 1-5467,14 3 6249,13-22 0,-1-13 0,-2-10 0</inkml:trace>
  <inkml:trace contextRef="#ctx0" brushRef="#br0" timeOffset="212683">23701 17750 19888,'1'-7'4878,"-1"2"-3954,0 5 17,0 0-896,-23-5-6,3 33-5,-15 4-37,23-2 0,5 2-8,-1 25 11,14-12-39,9-14 44,9-14 23,5-11-11,-7-10 118,9-22 49,-15-7 136,6-22-18,-13 0-106,-5-1 0,-8 5-73,-4 11-78,-6 13-56,3 13-157,-9 9-135,3 13-16,-3 1-1254,-3 12 1573,1-2 0,7-5 0,2-3 0</inkml:trace>
  <inkml:trace contextRef="#ctx0" brushRef="#br0" timeOffset="213406">29556 16040 23926,'13'-41'1058,"1"0"1,5-17-846,-29 79-51,-11 23-123,5-10 1,-3 2-737,-3 7 1,-1 1 696,-1 4 0,-1 3-475,-1 1 0,1 2 127,-1 2 1,1 0-1006,-1 0 1,-1 0 1352,0 2 0,1-4 0,10-22 0,2-3 0,-10 18 0</inkml:trace>
  <inkml:trace contextRef="#ctx0" brushRef="#br0" timeOffset="213600">29072 16211 25786,'44'-36'193,"-14"24"0,6 8-202,19 23 1,5 11-1231,-17-10 0,-1 0 0,1 2 904,1 0 1,0 2 0,-1 0-1395,0-1 0,-2 1 1,-1 0 1358,11 7 1,-4-3 0,-17-9 0,-3-3-1,0 2 1</inkml:trace>
  <inkml:trace contextRef="#ctx0" brushRef="#br0" timeOffset="216923">20538 14950 14135,'-59'2'242,"-1"1"1,12-1 0,7 1-103,15-1-151,18-1 235,14 0 415,13 0-96,12 2-285,3-1 72,-1-1 0,0-1-150,8-2-43,3-2 0,3-1-293,-8-1 0,1-2 247,3-1 1,5-1-1,0 0-554,-5 1 0,0 0 0,2-1 479,8-3 1,3 0 0,-2 0 3,-6 1 1,0 0 0,0-1 7,3-1 0,0-1 0,-2 1 5,11-4 1,1-1 20,-13 4 1,3-2 0,1 0 0,-6 1-16,8-2 1,1 0 36,-7 2 0,9-3 0,2-2 0,-2 2 0,-7 2-16,-4 2 0,-7 2 0,8-3 33,0 1 0,8-4 1,4-1-1,1 0 0,-4 1 1,-7 2-673,5-2 1,-7 3 0,8-3 658,-9 3 1,7-2 0,4-1 0,2-1 0,0 0 0,-3 1-1,-4 1-420,1 1 0,-4 1 1,-2 0-1,2 0 1,4-2 385,-3 2 0,3-2 1,2 0-1,1 0 1,0-1-1,0 1 1,-3 1-201,4-1 1,-2 0 0,0 1-1,0 0 1,-1 0 0,2 0 180,0-1 0,1 1 0,0 0 0,0 0 0,1 0 0,-1 0-113,2 0 0,-1 0 0,1 0 0,0 0 1,0 1-1,0-1 102,1 1 0,0 0 0,1-1 0,-1 1 0,-2 1 0,-1 0-34,0 0 1,-3 1 0,0 0 0,1 0 0,3-1 21,-3 1 1,4-1 0,2 0 0,1 0 0,-1 0 0,-2 0 0,-4 1-8,6-1 1,-3 1 0,-2 0 0,0 0 0,3 0 2,-3 0 0,1 1 0,0-1 0,1-1 0,1 1 0,0 0 1,-4 0 1,1 0-1,1 0 1,0 0 0,-2 0-1,-1 1 1,-3 0-9,4-1 1,-5 1 0,-1 0 0,2 0 0,2-1 13,5-1 0,3-1 1,1 0-1,1-1 1,-2 1-1,-4 1 3,-2 0 0,-3 1 0,-2 0 1,0 0-1,-1 0-3,8-1 0,-2-1 0,-1 0 0,-2 1 254,9-2 1,-3 0 0,-3 0-262,-10 3 0,-3 1 0,-3 0-14,2-3 0,-7 2-9,3-4 1064,-58 9-1119,-24 8 16,3 3 0,-3 2 863,9 0 0,-3 1-921,-7 3 1,-7 2 0,2 1 72,6-2 0,0 1 1,-1 0 42,-7 2 0,-2 0 1,-4 1 9,10-1 1,-5 1 0,0 0-1,-1 1 1,3-1-378,-2 1 1,1 0-1,0 0 1,-1 0 372,3-1 0,-1 1 0,-2-1 1,1 1-1,-1 0-282,-1 1 0,0 0 1,-1 0-1,1 0 1,1 0 281,-6 1 1,3-1 0,-2 1 0,-4 2-130,13-4 0,-4 2 0,-3 0 1,0 1-1,0-1 0,2 0 0,3-1 121,-2 1 1,3-2-1,1 1 1,-2 0-1,-5 2-5,6-2 1,-6 2-1,-2 1 1,-2 0 0,1 1-1,2-2 1,4 0-1,6-2 2,-6 1 1,8-2 0,0 0 0,-8 2-2,6-1 0,-7 1 0,-3 2 0,-3 0 1,0 1-1,1-1 0,3 0 0,5-2 1,-6 1 0,5 0 0,2-2 0,-2 1 1,-3 2 1,3-2 1,-3 0-1,-1 2 1,-1-1 0,0 1-1,1-1 1,2 0 0,-1 0 0,2-1 1,1 0-1,0 0 1,1 0-1,-1 0 5,-1 0 0,1 0 0,-1 0 0,1 0 0,-1 1 1,1-1-6,0 0 0,-1 0 1,1 1-1,0-1 1,0 0-1,0 1-7,0 0 1,-1-1 0,1 1 0,0 0 0,0 0 0,0 0 11,0 0 0,1 0 0,0 0 0,-1 1 0,1-1 1,0 0 2,1 0 1,0 0 0,0 0 0,1 0 0,-1 0-1,1 0 23,-9 3 1,1 0 0,0 0 0,0 0-1,1 0-23,2-1 0,1 0 1,0 0-1,0 0 0,1 0 2,2-2 1,1 1 0,1-1-1,0 0 1,3-1-5,-15 6 0,3-2 0,-3 1 5,6-2 1,-3 1 0,1-1-1,5-1 199,6-2 0,4-1 0,-3 0-176,-12 5 0,-4 1 0,7-2 571,3-1 0,8-2-627,-12 5 1516,37-11-1522,23-6 2636,45-8-2613,6-3-34,-10 0 1,2 0 405,-12 1 0,0-1-392,14-3 0,2-1-6,8-2 1,-1-2 56,-8 4 0,0-2-242,-1 1 1,3-2 0,1-1 286,2-1 0,2-1 1,1-1-599,-11 3 1,1 0 0,1-1 0,3-1 580,-1 1 0,3-2 1,0-1-1,0 1 0,-4 1-15,-1 0 1,-4 0 0,2 1 0,4-2 35,1-1 0,5-1 0,3-1 0,1 0 0,-2 0 1,-2 1-400,0 1 0,-3 0 1,-1 1-1,2-1 0,4-1 354,-9 4 1,2-2-1,3 0 1,2-1 0,-1 0-1,-1 1 1,-2 1-1,-2 0-12,10-3 1,-5 2-1,0-1 1,2 1-1,4-1 4,-8 2 1,4 0 0,3-1 0,1 0 0,0-1 0,0 2 0,-2-1-1,-4 2-181,5-1 1,-4 1 0,-2 0 0,1 0 0,2 0 0,3-1 174,-8 3 1,2-2-1,2 1 1,2-1 0,0 0-1,0 0 1,-1 0-1,-1 1 1,-2 1-86,6-3 1,-2 2 0,0 0 0,-2-1 0,1 2 0,-1-1 0,1 0 90,-2 1 1,1 0 0,-1-1 0,1 1 0,-2 1 0,-1-1 0,-2 1-1,8-1 0,-4 0 1,0 0-1,0 0 1,4 0-8,-8 1 1,3 0-1,2 0 1,0 0 0,-2 0-1,-3 1 1,-5 1-9,15-4 1,-6 2 0,6-1-13,-9 1 1,8 0 0,2-2 0,1 1 0,-5 0 0,-7 3 4,5-2 0,-7 2 0,2-1-176,-1 1 0,3-1 0,-2 0 0,-6 2-445,8-3 1,-8 1 626,9-6 0,-33 9 0,-19 3 0</inkml:trace>
  <inkml:trace contextRef="#ctx0" brushRef="#br0" timeOffset="221390">30888 8456 22156,'9'-57'707,"0"0"1,0 6 0,-2 8-322,-1 9-117,-2 15-96,-2 21-66,-3 7 50,-5 30-62,-8 12-73,3-13 1,-2 4-1516,-6 15 1,-1 2 1500,6-18 0,0 0-2,-6 17 0,2-3-158,9-23 1,2-1 162,-1 3 0,1-1 17,0 17 17,4-20 201,7-16-156,-2-14 2947,8-18-2930,1-15-23,5-21-34,-6 10 0,-1-3-1011,-1 1 1,0-1 971,-1 1 1,0-2-1,0-1 0,0 2-160,-2 10 0,1 2 210,0-7 1,-1 2 134,2-20-23,-3 24-66,-4 18-96,-2 16-5,-3 16 2275,-4 14-2275,-6 33-9,8-30 0,1 1-639,0 9 1,0-1 641,2 14-406,3-17 1,2-1 405,4 7 5,1 15-21,1-30 27,-1-3-6,-3-18-10,-1-1 27,-1-18 1580,-1-23-1602,-2-12-1201,0 13 0,0 1 1206,-2-17-2,1 16 0,-1 1 25,0-1-2263,-2-5 2241,2 27-45,-5 22 55,-1 14 2236,-2 7-2252,-4 21 3,10-20 0,0 0-3,-3 20-31,6-8 0,3-1-47,9 4 55,0 8-33,9-15-17,-2-19 90,-3-5 3386,-1-20-3403,-8-7 17,2-24 6,-2-7-1700,-2 5 1,-1-1 1676,1-17-605,-2 8 0,0 2 616,0 10 23,0-26 27,-3 46-77,1-3 10,-6 27 2790,-8 22-2828,-1 12-49,6-12 1,2 0-199,-1 15-1384,6 11 1293,12-7 1,-6-16 0,6-4 0</inkml:trace>
  <inkml:trace contextRef="#ctx0" brushRef="#br0" timeOffset="221783">31619 8806 26861,'-14'47'-1156,"0"-1"0,-2-1 1,-1-3 1155,-16 9 0,11-19 0,8-15 0</inkml:trace>
  <inkml:trace contextRef="#ctx0" brushRef="#br0" timeOffset="225100">30683 2453 12023,'-47'-4'840,"-1"1"0,5-1 1,7 5-466,15 11-11,6 1 185,8 0 230,5-2 78,7 0-101,8-2-117,12-3-158,15-2-189,19-7-732,-21-1 0,4-1 496,9-4 0,4-1-558,-12 2 1,1-2 0,3 0 510,6-2 1,1 0-1,3-1-492,-10 2 1,1 1 0,1-1-1,1 0 449,4-2 1,1 1-1,1 0 1,0-1-25,2 1 1,1 0 0,0-1-1,0 1-22,0 0 0,0 0 1,0-1-1,-1 1 19,-3 1 1,-1 0 0,0-1 0,-1 1 34,-4 1 1,-1 0 0,-1 0 0,-2 0-322,10-3 1,-3 1-1,-1 0 328,-8 2 0,-1-1 0,-2 1 188,10-4 1,-4 1-170,-11 1 0,-3 1 728,14-6-2850,-19 7 2122,-8 7 0,-12 2 0,-2 3 0</inkml:trace>
  <inkml:trace contextRef="#ctx0" brushRef="#br0" timeOffset="231516">27155 4050 12623,'-54'3'1310,"0"0"1,3 1 0,22-5-79,50-9-465,8 1 1,6 0-404,8 0 0,3-1-1054,-2 2 1,3-1 0,2 1 862,5-1 1,2 0 0,-1 1-100,-5 0 1,0 1 0,3-1-15,3-1 0,4 0 1,2-1-1,-1 1-31,-1 0 1,0 0-1,1 1 1,7-1-292,-18 2 0,5 0 0,2-1 0,3 1 0,-1-1 0,0 1 0,-1-1 0,-4 2 253,3-1 1,-4 0-1,-1 1 1,0 0 0,4-1-1,4 0-180,-5 1 1,4 0 0,3-1-1,2 1 1,2-1 0,0 0 0,-1 1-1,-2-1 1,-3 1 0,-3 1 180,1-1 0,-2 1 0,-3 0 0,-1 0 0,0 0 0,1 0 0,3 0-109,-2 0 0,2 0 0,1-1 0,0 1 0,0 0 0,1-1 0,0 1 0,0-1 112,2 0 0,2 0 0,0-1 0,1 0 0,-1 1 0,-2-1 0,-2 0 0,-3 1-93,9-2 0,-4 1 0,-2 0 0,0-1 1,2 0 93,-2 1 0,1-1 0,1 1 1,1-1-1,-2 0 0,-2-1 3,7-1 0,-1-1 0,-1 0 0,-4 0 0,-5 1 15,4-2 1,-7 0 0,2-1-8,9 0 1,1-1 0,-5-1 510,0-5 0,-10 1-546,-6 0 505,-1-5-6677,-37 14 6739,-14 5 0,2 4 0,-1 1 0</inkml:trace>
  <inkml:trace contextRef="#ctx0" brushRef="#br0" timeOffset="413735">2211 11746 24575,'56'0'0,"-22"0"0,0 0 0,27 0 0,-5 0 0,-23 0 0,-4 0 0,6 0 0,-3 0 0,-2 0 0,2 0 0,4 0 0,5 0 0,5 0 0,5 0 0,8 0-487,-26 0 1,1 0 486,3 0 0,0 0 0,-2 0 0,-1 0 0,-1 0 0,-2 0 0,26 0 0,-6 0 0,-14 0 0,1 0 0,24 1 0,-19 0 0,2 1 0,6 1 0,0 0 0,-8-1 0,0 0-1161,15 0 1,-1 0 1160,-10-1 0,-1-1 0,-4 0 0,3 0 0,3 0 0,3 1 0,-4 0 0,-3 1 0,-1-1 0,17 0 0,2 1-668,-7-1 0,-3 0 668,-18-1 0,0 0 0,24 0 0,-1 0-94,-21 0 1,-2 0 93,8 0 0,0 0 0,2 0 0,1 0 0,1 0 0,1 0 0,0 0 0,1 0 0,-1 0 0,-1 0 0,0 0 0,-1 0 0,-4 0 0,-1 0 0,-4 0 0,0 0-133,-3 0 0,0 0 133,31 0 0,-32 0 0,0 0 0,28 0 2079,-8 0-2079,-6 0 1473,17-3-1473,-29 2 0,-1 1 0,1-3 0,1 1 591,4 0 0,-3 1-591,1-2 349,7 0-349,-13 1 0,-10-2 0,4 1 0,-10-1 0,5 0 0,-3 0 0,4 0 0,-6 1 0,0 0 0,1 0 0,-1 1 0,0 0 0,0 0 0,-1 2 0,-2 0 0,-2-1 0,-1-1 0,0 0 0,-2 0 0,-1 2 0,0 0 0,-2-1 0,-1-5 0,-2-2 0,-1-5 0,0 6 0,0 1 0</inkml:trace>
  <inkml:trace contextRef="#ctx0" brushRef="#br0" timeOffset="416955">1945 13278 24575,'18'0'0,"5"0"0,9 0 0,4 0 0,3 0 0,-4 0 0,-3 0 0,3 0 0,22 0 0,-7 0 0,-2 0 0,3 0 0,-5 0 0,2 0 0,-6 0 0,1 0 0,0 0-1211,11 0 0,-1 0 1211,0 0 0,-3 0 0,-13 0 0,0 0 0,22 0 0,2 0 0,-14 0 0,2 0 0,4 0 0,6 0 0,-5 0 0,-2 0 0,0 0 0,-6-1 0,3 1 0,-2-1 0,10-1 0,-2-1 0,-13 0 0,0-1 0,1 0 0,1 0 0,-1-1 0,0 0 0,21-2 0,-2-1 0,-8 2 0,-2 0-545,-4 1 1,-2 1 544,-4 0 0,-2 1 0,-3 0 0,0 0-284,1 1 1,-2-1 283,-1 0 0,0 1 0,0-1 0,-1 1 0,-1-1 0,0 1 0,1-1 0,-2-1 0,25-2 0,-7-2 0,2 1 0,-13 5 0,1 0 0,22-1 0,-21 2 0,-1 1 2200,7-1-2200,-8 1 1193,1 0-1193,-14 0 685,1 0-685,-12 0 0,-5 0 0,2 0 0,-6 0 0,2 0 0,-3 0 0,1 0 0,-3-7 0,-5 0 0,0-1 0,-3 2 0</inkml:trace>
  <inkml:trace contextRef="#ctx0" brushRef="#br0" timeOffset="418732">1653 15082 24575,'21'0'0,"1"0"0,3 0 0,1 0 0,6 0 0,3 0 0,4 0 0,6 0 0,3 0 0,-1 0 0,7 0 0,-11 0 0,3 0 0,-8 0 0,2 0 0,11 0 0,5-1 0,-3 0-439,-1-1 1,2 0 438,-7-1 0,5-1 0,1 0 0,-5-1-868,12-3 0,-2-1 868,-6 2 0,3-2 0,-3 1 0,3-3 0,-2-1 0,-1 1 0,3 0 0,-3 0 0,5-1 0,1 1 0,1-1 0,1 1 0,0 0-1093,-1 0 1,0 0-1,0 1 1093,2 0 0,-1 0 0,-3 1 0,-13 3 0,-3 0 0,2 1-710,4-2 1,1 1 0,0 0 709,1-1 0,-1 1 0,1 0 0,-2-1 0,0 1 0,0 0-274,-3-1 0,-1 1 0,-1 0 274,14-2 0,-2 1 191,-6 0 0,-2 0-191,-5 0 0,-2 1 0,3-2 0,-1 0 0,2 0 0,0 0 0,-2-1 0,-1 0 0,0 0 0,-1 0 0,-4 1 0,0-1 0,4-1 0,0 0 0,-1 1 0,1-1 0,1 1 0,0 0 0,2-1 0,3-1 0,-1 2 0,2-1 0,0 1 0,12-4 0,0 0 12,-7 3 0,2 0 1,-2 0-13,5 0 0,-1 0 0,0 1 0,0 0 662,-2 1 0,-1 0-662,-7 1 0,-2 1 0,-2 0 0,-2 1 0,-4 0 0,-2 0 0,-1 1 0,1 0 680,5-1 0,-1 1-680,14 2 918,7-2-918,-24 4 3460,1 0-3460,-4 0 1050,-3 0-1050,-4 0 310,-2 0-310,-5 0 0,-5 0 0,-1 0 0,-3 0 0,0 0 0,0 0 0,-1 0 0,1 0 0,0 0 0,0 0 0,1 0 0,-2 1 0,3 0 0,-1 1 0,-3-1 0,3 0 0,0 5 0,-2-1 0,3 5 0,-7-1 0,1 4 0,-4-6 0,0 0 0</inkml:trace>
  <inkml:trace contextRef="#ctx0" brushRef="#br0" timeOffset="420415">1954 16383 24575,'13'-4'0,"-1"2"0,24 1 0,-2 1 0,1 0 0,4 0 0,3 0 0,3 0-1446,5 0 1,5 0-1,-1 0 1446,-8 0 0,0 0 0,2 0-537,1 0 0,2 0 0,1 0 0,-3 0 537,2 0 0,-3 0 0,2 0 0,5 0 0,1 0 0,1 0 0,-9 0 0,0 0 0,2 0 0,-1 0-742,2 0 0,1 0 0,0 0 0,0 0 742,-1 0 0,1 0 0,-1 0 0,0 0 0,12 0 0,0 0 0,-2 0-621,-8 0 1,-3 0 0,1 0 620,-1 0 0,-1 0 0,2 0 0,8 0 0,2 0 0,1 0-179,-15 0 1,1 0-1,0 0 1,1 0 178,2 0 0,1 0 0,0 0 0,0 0 0,1 0 0,0 0 0,0 0 0,0 0 0,-2 0 0,0 0 0,0 0 0,0 0 0,2 0 0,1 0 0,-1 0 0,0 0 0,-3 0 0,0 0 0,0 0 0,-1 0 0,12 0 0,0 0 0,3 0-307,-14 0 1,4 0-1,0 0 1,0 0-1,-3 0 307,-1 0 0,-3 0 0,-1 0 0,4 0 0,1 0 0,2 0 0,2 0 0,-1 0 0,0 0 0,10 0 0,0 0 0,-1 0 0,-4 0 0,3 0 0,-4 1 0,1 0 32,-5 0 0,3-1 0,-2 1 0,-6 0-32,9 1 0,-6-1 715,-5 1 1,0-1-716,6 0 0,1-1 0,-9 0 0,0 0 0,9 0 0,-2 0 1256,-18 0 1,-2 0-1257,10 0 0,-2 0 0,8 0 2448,-9 0 1,1 0-2449,20 0 0,-27 0 0,2 0 0,2 0 0,1 0 0,-2 0 0,0 0 0,-1 0 0,0 0 0,-2 0 0,0 0 0,30 0 0,-30 0 0,0 0 0,26 0 0,-5 0 0,-10 0 3910,-6 0-3910,-3 0 0,-1 0 0,17 0 0,2 0 0,-4 0 0,-10 0 0,-19 0 682,-6 0-682,-3 0 0,-3 0 0,1 0 0,-3 0 0,1 1 0,-4 5 0,-2-4 0,-1 4 0</inkml:trace>
  <inkml:trace contextRef="#ctx0" brushRef="#br1" timeOffset="4.34152E6">6342 10030 24575,'8'3'0,"1"-2"0,-3 0 0,0 0 0,0-1 0,0 0 0,1-3 0,3-5 0,2-6 0,19-29 0,-9 14 0,1-4 0,8-10 0,2-3 0,2-3 0,-1 0-758,-7 11 1,-2 1 757,-2 4 0,-2 1 0,13-16 0,-7 11 0,-4 6 0,-10 17 0,-7 11 0,-3 2 0,-1 1 0</inkml:trace>
  <inkml:trace contextRef="#ctx0" brushRef="#br1" timeOffset="4.34288E6">7507 11439 24575,'-3'11'0,"0"0"0,3 24 0,0-12 0,0 7 0,0-15 0,0-7 0,0-5 0,0-16 0,5-8 0,4-16 0,8-6 0,9-10-582,-11 22 1,1-1 581,4-2 0,1-1 0,0 0 0,2 0 0,-1 0 0,2 0 0,-1 1 0,-1 0 0,-2 4 0,0 0-162,5-9 1,0 2 161,6-12 0,-10 18 0,-1-1 0,-1 2 0,-2 0 0,10-18 0,-11 19 0,-1 1 0,2-6 0,3-6 0,-5 14 0,0-2 1143,-4 11-1143,-5 9 343,1-2-343,-4 11 0,-2-2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6:3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10183 3539 24575,'53'0'0,"-21"0"0,3 0 0,21 0 0,4 0-1789,-18 0 1,1 0 0,0 0 1788,3-1 0,0 0 0,1 0 0,3 0 0,1 0 0,0-1 0,1 1 0,-1 0 0,2 0 0,1 0 0,2 0 0,3 0-1067,-10 1 0,3 0 1,2 0-1,0 0 1,-2 0 1066,9 0 0,-2 0 0,0 0 0,3 0 0,-4 0 0,3 0 0,0 0 0,0 0 0,-2 0-141,5 0 1,-1 0 0,-1 0 0,-1 0 140,-4 0 0,0 0 0,-1 0 0,-1 0 0,-2 0 0,-2 0 0,1 0 0,0 0 0,3 0 0,1 0 0,0 0 0,1 0 0,0 0 0,1 0 0,0 0 0,0 0 0,2 0 0,0 0 0,1 0 0,-1 0 0,-2 0 0,0 0 0,0 0 0,-2 0 0,8 0 0,-1 0 0,-2 0 0,-2 0 0,-2 0 0,0 0 0,-4 0 0,-1 0 0,2 0-431,-2 0 0,2 0 1,0 0-1,-4 0 431,-1 0 0,-3 0 0,2 0 33,9 0 1,2 0 0,-5 0-34,-2 0 0,-3 0 1422,4 0 0,-1 0-1422,-2 1 0,-1 0 0,-2 0 0,0 0 1153,-6 1 0,0-1-1153,-2 1 0,-2 0 0,-1 1 0,0-1 0,-2 1 0,1 0 0,0 0 0,0 1 2737,28 3-2737,-7-2 0,-10 1 0,-10-2 0,-9-1 2301,-8 0-2301,-2-1 1566,-6 0-1566,1-2 219,-8 0 0,-1 1 0,-2-1 0</inkml:trace>
  <inkml:trace contextRef="#ctx0" brushRef="#br0" timeOffset="5113">1593 4158 24575,'-13'10'0,"-11"6"0,2-1 0,-12 4 0,1-8 0,1-3 0,3-4 0,6-4 0,6 0 0,4 0 0,8 0 0,19 8 0,8 9 0,15 13 0,-5 9 0,-1 5 0,-4 5-759,0 8 759,-13-27 0,-1 1 0,0 0 0,-1 0 0,0 1 0,-2 1 0,0 1 0,0 1 0,-1 5 0,1 2 0,0 5 0,-1 1 0,0 3 0,0 3 0,-2-4 0,0 5 0,0 1 0,-1 2 0,1 1 0,-1 0-884,0 1 1,1 1 0,-1-1 883,0-2 0,0-1 0,-1-2 0,2 5 0,-2-1 0,0 2 0,-1-1 0,0 0 0,-2 1 0,0-9 0,-2 3 0,1-4 0,-1 4 0,0 0 0,0-8 0,0 1 0,0-4-550,0 0 1,0-2 549,0 3 0,0 0 0,0 0 0,0-2 0,0-3 0,0-1 0,0 1 0,0 1 0,-1-1 0,0-1 0,-1 0 0,0 0 0,-2 1 0,0 0-191,0-7 1,-1-1 190,1 0 0,-1 0 0,-1 3 0,0-1 0,-1 1 0,1-1 0,0-1 0,1 0 0,0 2 0,0-1 0,-1 23 599,0-3-599,2-15 0,-1 0 0,-1 15 0,2-17 0,1 2 1256,0 1 1,0 1-1257,2 0 0,-1-1 0,1 0 0,0-1 0,0-3 0,1-1 644,0 4 0,0 1-644,0-1 0,0 2 0,0 6 0,0 0 0,0 0 0,0-2 0,0 13 0,0-24 0,0-1 0,0 16 0,0 4 0,0 0 0,0-1 0,0 1 0,0-2 0,0 7 0,0 1 0,-2-2 0,0-25 0,-1 0 0,-6 28 0,-2-5 0,3-17 0,-1 0 0,-5 13 0,5-15 0,-1 2 0,-2 0 0,-1-1 0,2-7 0,0 1 0,-3 4 0,1-1 0,-5 9 0,2-7 0,2-2 0,1-3 0,-2 6 0,4-10 0,1 3 0,3-3 0,1-11 0,2 5 0,1-11 489,0 0-489,0 0 0,1 1 0,0 0 0,2 0 0,0 0 0,0 2 0,0-1 0,-1-1 0,1-1 0,0 0 0,0 0 0,0-1 0,0 1 0,0 4 0,0-1 0,0 10 0,0-3 0,0-1 0,0 0 0,0-10 0,0 4 0,2-7 0,8 6 0,21 8 0,-1-1 0,15 6 0,-16-10 0,-5-4 0,-8-3 0,-6-2 0,-5-2 0,-2-2 0</inkml:trace>
  <inkml:trace contextRef="#ctx0" brushRef="#br0" timeOffset="19263">3610 7385 24575,'11'0'0,"2"0"0,-3 0 0,6 0 0,-3 0 0,6 0 0,-2 0 0,2 0 0,2 0 0,-1 0 0,0 0 0,0 0 0,-2 0 0,2 0 0,-1 0 0,4 0 0,3 0 0,3 0 0,6 0 0,2 0 0,4 0 0,-4 1 0,2 0 0,23 1-1039,-15 0 0,0 1 1039,-7 0 0,-2 0 0,-3 0 0,1 0-183,-2 0 1,0 1 182,28 1 0,-5 0 0,2 2 0,-4-2 0,-8 2 0,-6-3 0,-5 0 0,4 1 0,-8-1 0,5 1 2036,-13-2-2036,1 0 407,-3 0-407,0-1 0,0 0 0,1 0 0,-3-2 0,0 0 0,-2 0 0,-1 0 0,3 0 0,-1 0 0,5 0 0,9 0 0,-4 0 0,26 0 0,-18 0 0,-1 0 0,2 0 0,8 0 0,16 0 0,-2-3 0,2 0 0,-4-3 0,-24 5 0,-1 0 0,0-1 0,14 2 0,-15 0 0,4 0 0,0 0 0,1 0 0,-2 0 0,0 0 0,-2 0 0,-3 0 0,-4 0 0,-4 0 0,-3 0 0,-5 0 0,-1 0 0,-4-1 0,-1-1 0,-2 1 0,4-1 0,2 2 0,2 0 0,6 0 0,-9 0 0,6-1 0,-6-1 0,1 1 0,-2-1 0,4 2 0,-7 0 0,4 0 0,-8 0 0,0 0 0,-3 0 0</inkml:trace>
  <inkml:trace contextRef="#ctx0" brushRef="#br0" timeOffset="22363">3687 6678 24575,'27'0'0,"7"0"0,14 0 0,13 0 0,-28 0 0,2 0 0,11 0 0,2 0 0,-6 0 0,-1 0 0,5 0 0,2 0 0,5 0 0,1 0 0,6 0 0,2 0-818,-15 0 0,1 0 0,0 0 818,2 0 0,1 0 0,1 0 0,10 0 0,2 0 0,-3 0 0,-12 0 0,-3 0 0,2 0 0,5 0 0,0 0 0,-1 0-1991,-6 2 1,-2 0 0,-4 1 1990,0-1 0,-1 1 0,10 2 0,-2 1 0,10 2 0,-12-2 0,2 1 0,-12-2 0,0 0-203,14 3 0,0-1 203,10 0 0,-4 1 0,-5-3 1585,-7-2-1585,-2-1 6556,-8-2-6556,-7 1 0,-7-1 0,-7 0 690,-5 0-690,0 0 0,-1 0 0,4 0 0,-4 0 0,5 0 0,-3 0 0,4 0 0,6 0 0,-3 0 0,6 0 0,-5 0 0,-1 0 0,4 0 0,-7 0 0,2 0 0,-7 0 0,-1 0 0,1 1 0,-2 1 0,-1 3 0,0 0 0,-1 1 0,0 0 0,-3 4 0,0-5 0,0 1 0</inkml:trace>
  <inkml:trace contextRef="#ctx0" brushRef="#br0" timeOffset="23780">3825 8298 24575,'34'0'0,"0"0"0,19 0 0,8 0 0,-2 0 0,6 0 0,-1 0-1412,-3 0 1,0 0 0,5 0 1411,-10 0 0,5 0 0,1 0 0,-1 0 0,-7 0-1657,4 0 0,-5 0 1,4 0 1656,-7 0 0,4 0 0,1 0 0,0 0 0,-4 0 0,0 0 0,-2 0 0,-1 0 0,2 0 0,7 0 0,1 0 0,1 0 0,1 0 0,-9 0 0,0 0 0,0 0 0,1 0 0,-2 0 0,11 0 0,-2 0 0,1 0 0,0 0 0,3 0 0,1 0 0,-1 0 0,0 0 0,-6 0 0,0 0 0,-1 0 0,0 0 0,-4 0 0,0 0 0,0 0 0,2 0-271,9 0 1,3 0 0,-1 0 0,-5 0 270,-8 0 0,-4 0 0,3 0-354,0 0 1,4 0-1,-2 0 1,-6 0 353,3 0 0,-3 0-13,-2 0 0,2 0 1,-2 0 12,7 0 0,0 0 1400,7 0 1,-4 0-1401,-21 0 0,-2 0 3273,26 0-3273,-11 0 0,-2 0 2386,-7 0-2386,-8 0 2195,-8 0-2195,-5 1 1074,-4 1-1074,-4 0 8,-3-1-8,-2 0 0,-3 0 0,-6 1 0,-9-1 0,4-1 0,-1 0 0</inkml:trace>
  <inkml:trace contextRef="#ctx0" brushRef="#br0" timeOffset="28696">3569 5934 24575,'18'0'0,"6"0"0,8 0 0,9 0 0,6 0 0,5 0-880,10 0 880,-30 0 0,1 0 0,2 0 0,3 0 0,14 0 0,1 0 0,-16 0 0,0 0 0,10 0 0,2 0 0,2 0 0,-1 0 0,-14 0 0,1 0 0,19 0 0,3 0 0,-8 0 0,-2 0 0,-7 0 0,0 0 0,7 0 0,0 0 0,-1 0 0,-3 0 0,-10 0 0,-1 0 0,9 1 0,0 0 68,-10 0 0,-2 0-68,11 3 0,4-1 0,-24-1 0,9 0 0,-11-2 661,8 1-661,-8-1 83,0 0-83,0 0 0,-2 0 0,-2 0 0,-1 0 0,-3 0 0,-3 0 0,-1 0 0,-3 0 0,1 0 0,-3 0 0,-1 0 0</inkml:trace>
  <inkml:trace contextRef="#ctx0" brushRef="#br0" timeOffset="31096">3740 9064 24575,'20'0'0,"9"0"0,11 0 0,18 0 0,-22 0 0,4 0 0,1 0 0,4 0 0,1 0-2762,4 0 0,2 0 0,0 0 2762,2 0 0,1 0 0,1 0 0,-7 0 0,3 0 0,-1 0 0,-2 0 529,2 0 1,-1 0 0,0 0-530,8 0 0,1 0 0,-3 0 0,-11 0 0,-2 0 0,-2 0 0,5 0 0,-4 0 1435,20 0-1435,-29 0 0,1 0 0,-17 1 0,3 0 0,-14 0 4503,-1 1-4503,1 0 0,-2 0 0,-1-1 0</inkml:trace>
  <inkml:trace contextRef="#ctx0" brushRef="#br0" timeOffset="32163">3438 9654 24575,'6'-3'0,"9"0"0,9 3 0,15 0 0,16 0 0,-21 0 0,3 0-1100,7 0 1,2 0 1099,5 0 0,2 0-867,6 0 1,1 0 866,1 0 0,0 0 0,-1 0 0,1 0 0,-2 0 0,0 0 0,2 0 0,-2 0 0,-13 0 0,-1 0 0,-2 0 0,1 0 0,-3 0 0,-5 0 0,0 0 0,27 0 0,0 0 0,-28 0 0,-1 0 0,7 0 0,1 0 0,-7 0 0,-3 0 0,14 0 0,3 0 0,-19 0 1472,-9 0-1472,-6 0 615,-4 0 0,-8 0 0,-1 0 0</inkml:trace>
  <inkml:trace contextRef="#ctx0" brushRef="#br0" timeOffset="44328">3638 12679 24575,'20'0'0,"11"0"0,18 0 0,0 0 0,9 0 0,-9 0-1020,11 0 1020,-26 0 0,2 0-960,12 0 1,4 0 959,8 0 0,3 0-938,-15 0 0,2 0 0,-1 0 938,1 0 0,1 0 0,-1 0 0,-2 0 0,0 0 0,0 0 0,2 0 0,0 0 0,1 0 0,-1 0 0,0 0 0,1 0 0,2 0 0,1 0 0,0 0 0,-3 0 0,0 0 0,1 0 0,5 0 0,1-1 0,-2 0 0,-11 1 0,-1-1 0,0 0 0,6-1 0,2 1 0,-3-1 0,6-1 0,0 1 0,-1 0 0,3 1 0,-2-1-355,-12 1 1,-1 0-1,4 1 355,11-1 0,8 1 0,0-1 0,-6 1 0,-6 0 0,-4 0 0,1 0 0,-3 0 0,2 0 0,0-1 0,-3 2 0,7 1 0,-3 0 0,-2 1-104,9 0 1,-2 1 103,2 2 0,-5 0 0,6 1 1664,-32-4-1664,-18-2 2889,-3 1-2889,-5 4 350,-12 9 1,6-8-1,-6 6 1</inkml:trace>
  <inkml:trace contextRef="#ctx0" brushRef="#br0" timeOffset="45404">3919 13315 9692,'-4'-6'0,"9"3"5109,12 0-5109,15 3 0,29 0 0,-18 0 0,3 0 178,9 0 0,2 0-178,-12 0 0,1 0 0,1 0-157,4 0 0,0 0 1,1 0 156,4 0 0,1 0 0,2 0 0,-9 0 0,2 0 0,0 0 0,-1 0 0,8 0 0,-2 0 0,1 0 0,2 0 0,1 0 0,-2 0 1106,-3 0 0,-2 0 0,0 0-1106,-1 0 0,0 0 0,0 0 0,0 0 0,0 0 0,-3 0 0,12 0 0,-6 0 0,-20 0 0,-4 0 0,8 0 0,-23 0 2052,-5 0-2052,-1 0 3484,-6 1-3484,-3 0 258,-10 1 1,3-1-1,-3-1 1</inkml:trace>
  <inkml:trace contextRef="#ctx0" brushRef="#br0" timeOffset="46311">3400 14164 14459,'-5'0'0,"17"0"4205,39 0-4205,-5 0 0,9 0 0,-7 0 0,7 0 0,2 0 0,0 0-739,3 0 1,2 0 0,0 0 0,0 0 738,-9 0 0,0 0 0,0 0 0,0 0 0,0 0 0,9 0 0,0 0 0,0 0 0,3 0 0,-12 0 0,1 0 0,1 0 0,0 0 0,1 0 0,-3 0-533,6 0 0,-2 0 0,0 0 0,2 0 0,2 0 533,-8 0 0,2 0 0,2 0 0,0 0 0,0 0 0,0 0 0,-2 0 0,3 0 0,-1 0 0,0 0 0,-1 0 0,-1 0 0,-1 0-203,2 0 1,-2 0 0,-1 0-1,0 0 1,-1 0 202,10 0 0,1 0 0,-3 0 0,-5 0-275,-4 0 1,-5 0 0,-1 0 274,9 0 0,-3 0 826,-10 0 0,-1 0-826,-1 0 0,-3 0 4342,21 0-4342,-18 0 1104,-11 0 0,-16 0 0,-3 0 0</inkml:trace>
  <inkml:trace contextRef="#ctx0" brushRef="#br0" timeOffset="49219">3484 15950 24575,'26'0'0,"24"0"0,-6 0 0,9 0 0,3 0-2458,-2 0 0,3 0 1,4 0-1,2 0 2290,-6 0 1,3 0-1,3 0 1,1 0-1,-2 0 1,-1 0-233,-7 0 1,-2 0 0,0 0 0,0 0 0,1 0 0,3 0 399,0 0 0,3 0 0,2 0 0,-1 0 0,1 0 0,-2 0 0,-3 0-193,9 0 0,-3 0 0,-1 0 1,0 0-1,2 0 193,-6 0 0,0 0 0,1 0 0,0 0 0,0 0 0,0 0-347,2 0 0,-1 0 0,1 0 0,-1 0 0,0 0 0,0 0 347,-4 0 0,0 0 0,0 0 0,-1 0 0,1 0 0,1 0-18,4 0 0,1 0 0,1 0 1,-1 0-1,0 0 0,-1 0 18,-5 0 0,0 0 0,-1 0 0,0 0 0,-1 0 0,-1 0 0,7 0 0,-1 0 0,0 0 0,-1 0 0,1 0 0,2 0 0,0 0 0,1 0 0,-1 0 0,-1 0 43,-5 0 1,-1 0-1,0 0 1,0 0 0,1 0-44,1 0 0,1 0 0,0 0 0,0 0 0,-2 0 191,7 0 0,0 0 0,-2 0 1,-3 0-192,5 0 0,-3 0 0,-2 0 725,-5 0 0,-2 0 1,0 0-726,1 0 0,-1 0 0,-4 0 0,-1 0 0,-2 0 0,8 0 0,-1 0 0,-10 0 0,-2 0 0,15 0 3593,6 0-3593,-30 0 4556,-11 0-4556,-1 0 4161,-10 1-4161,-3 2 915,-1 1-915,-2 1 0,0 0 0,-6 1 0,-7 0 0,4-2 0,-2-1 0</inkml:trace>
  <inkml:trace contextRef="#ctx0" brushRef="#br0" timeOffset="52103">3726 16891 24575,'47'0'0,"12"0"0,-26 0 0,2 0-1726,6 0 0,1 0 1726,2 0 0,3 0 0,-4 0 0,4 0 0,-4 0 0,3 0 0,0 0 0,16 0 0,0 0 0,-11 0 0,-4 0 0,-10 0 0,0 0 36,10 0 0,-1 0-36,17 0 0,-4 0 0,0 0 596,-8 0-596,-2 0 0,0 0 0,-4 0 0,-5 0 1711,-8 0-1711,-8 0 852,-6 0-852,-6 0 55,-4 0 0,-4 0 0,-2 0 1</inkml:trace>
  <inkml:trace contextRef="#ctx0" brushRef="#br0" timeOffset="52933">3537 17631 24575,'19'0'0,"26"0"0,8 0 0,12 0 0,-18 0 0,4 0 0,2 0 0,0 0-2305,1 0 0,1 0 0,0 0 1,2 0 2304,-7 0 0,3 0 0,-1 0 0,1 0 0,-3 0 0,7 0 0,-1 0 0,-1 0 0,0 0 0,1 0 0,1 0 0,-1 0 0,0 0 0,-4 0 0,1 0 0,-1 0 0,-1 0-164,-3 0 1,0 0-1,0 0 1,-2 0 163,12 0 0,-2 0 0,-2 0 0,-3 0 0,-1 0 0,-1 0 0,-3 0 0,-2 0 0,-2 0 608,10 0 0,-4 0-608,-9 0 0,-2 0-124,24 0 124,-4 0 0,-12 0 0,-13 0 0,-12 0 4077,-5 0-4077,-7 0 3386,-2-1-3386,-5-5 275,-5-3 1,0 1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8:09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 4985 24575,'15'0'0,"19"0"0,23 0-1557,-19 0 1,2 0 1556,10 0 0,0 0 0,-7 0 0,3 0 0,11 0 0,8 0 0,-4 0 0,0 0 0,1 0-1082,-16 0 0,4 0 0,1 0 0,-4 0 1082,1 0 0,-3 0 0,0 0 0,-1 0 0,0 0 0,2 0 0,16 0 0,3 0 0,-2 0 0,-17 0 0,-2 0 0,2 0 0,8 0 0,3 0 0,-5 0 404,2 0 1,-4 0-405,-3 0 0,-2 0 0,-5 0 0,-3 0-393,22 0 393,-8 0 1156,0 0-1156,-14 0 4267,-2 0-4267,-21 0 1020,-2 0-1020,-1 0 145,-5 0 1,-2 0-1,-3 0 1</inkml:trace>
  <inkml:trace contextRef="#ctx0" brushRef="#br0" timeOffset="4062">5514 4950 24575,'16'0'0,"2"0"0,8 0 0,3 0 0,8 0 0,6 0 0,-1 0 0,7 0 0,9 0 0,3 0-1336,-17 0 1,2 0 0,1 0 1335,5 0 0,1 0 0,-1 0 0,-6 0 0,-1 0 0,1 0 0,1 0 0,1 0 0,0 0 0,0 0 0,0 0 0,0 0 0,-1 0 0,-1 0 0,-1 0 0,1 0 0,-1 0 0,0 0-344,-2 0 1,0 0-1,0 0 344,18 0 0,0 0 0,-3 0 0,0 0 0,-3 0 0,0 0-513,-4 0 0,-1 0 513,-6 0 0,-3 0 0,-8 0 0,0 0 0,12-1 0,1 0 0,-10-1 0,1 1 0,6 0 0,3 0 0,1 0-127,-5 0 1,0 0-1,1 0 127,5 1 0,1-1 0,0 1 0,0 0 0,0 0 0,-3 0 0,6 0 0,-1 0 0,8-1 0,-4 1 0,6 0 0,-16 0 0,-1 0 2397,12 0-2397,-3 0 2077,-10 0-2077,-15 0 1318,-3 0-1318,-5 0 536,-3 0-536,-4 0 115,-4 0-115,-1 0 0,-2 0 0,0 0 0,-3 0 0,-3 0 0,-3 0 0</inkml:trace>
  <inkml:trace contextRef="#ctx0" brushRef="#br0" timeOffset="15192">10335 4976 24575,'17'0'0,"7"0"0,18 0 0,-10 0 0,4 0 0,25 0 0,2 0-592,-14 0 1,3 0 591,-5 0 0,7 0 0,1 0 0,-6 0-1306,11 0 0,-2 0 1306,1 0 0,3 0 0,-2 0 0,-15 0 0,-2 0 0,0 0 0,0 0 0,-1 0 0,1 0-704,0 0 0,-1 0 0,1 0 704,1 0 0,0 0 0,0 0 0,-1 0 0,0 0 0,0 0 0,4 0 0,0 0 0,2 0-929,7-1 1,2 0 0,0-1 928,-3 1 0,-1 0 0,1-1 0,3 1 0,-1-1 0,1 1 0,-3 0 0,1-1 0,-2 1-483,-4 1 1,-1 0 0,1 0 482,3 0 0,0 0 0,-1 0 0,-6 0 0,-2 0 0,0 0 0,15 0 0,2 0 0,-6 0 0,3 0 0,-2 0 0,-14 0 0,-1 0 0,3 0 0,11 0 0,6 0 0,1 0 0,-7 0 0,-9 1 0,-4-1 0,1 1 0,14 1 0,2 0 0,-4 2 0,3 0 0,0 3 0,-3 0 0,4 2 0,-3-1 0,-11-1 0,-2-1 0,2 1 0,11 1 0,2 1 0,-5-1 0,-4-1 0,-3 0 0,9 1 0,1 0 193,6-1 1,-1 1-194,-5-1 0,0 0 0,7 0 0,-3 0 397,-19-3 0,-2 0-397,2 0 0,0-2 0,-1 0 0,1-1 0,-2 0 0,-2-1 1164,-1 1 1,0 1-1165,-3-1 0,0 0 0,29 2 0,-2-1 0,-9-2 2659,-11 0-2659,-8 0 2172,-6 0-2172,1 0 1233,-9 0-1233,3 0 565,-8 0-565,1 0 0,0 0 0,-2 0 0,-2 0 0,-1 0 0,-3-1 0,0 0 0,0-1 0,-2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9:28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5029 3980 24575,'39'0'0,"18"0"0,1 0 0,-21 0 0,2 0 0,10 0 0,0 0 0,-8 0 0,0 0-1258,11 0 0,2 0 1258,-2 0 0,1 0 0,-9 0 0,3 0 0,-1 0 0,-1 0 0,0 0 0,2 0-936,6 0 0,2 0 0,-1 0 936,-9 0 0,-2 0 0,1 0 0,2 0 0,1 0 0,0 0 0,1 0 0,1 0 0,0 0 0,1 0 0,-1 0 0,1 0 0,-1 0 0,1 0 0,-1 0 0,0 0 0,0 0 0,3 0 0,-4 0 0,4 0 0,-1 0 0,-3 0 0,1 0 0,-3 0 0,1 0 0,12 0 0,3 0 0,-6 0 0,1 0 0,-5 0 0,-2 0 0,0 0 0,2-1 0,0 0 0,-2-1 0,1 0 0,2-2 0,1 0 0,-1-1 0,1 0-327,-3 1 1,0-1 326,-2 1 0,0 0-23,-5 1 0,1 0 23,14 1 0,2 0 0,0 0 0,0 1 248,-5 1 1,-2-1-249,-5 1 0,-5 0 2599,12 0-2599,-7 0 0,12 0 0,-11 0 0,2 0 2225,-7 0-2225,-16 1 62,2 1-62,-15 0 640,-5-1-640,0-4 0,-10-1 0,0 0 0,-3 1 0</inkml:trace>
  <inkml:trace contextRef="#ctx0" brushRef="#br0" timeOffset="1147">10730 4035 24575,'13'0'0,"9"0"0,26 0 0,14 0 0,-20 0 0,6 0 0,0 0-2935,1 0 0,1 0 1,2 0 2934,-3 0 0,1 0 0,3 0 0,2 0 0,-3 0 0,3 0 0,2 0 0,0 0 0,2 0-574,-2 0 1,1 0-1,1 0 1,0 0-1,1 0 1,-1 0 573,-2 0 0,0 0 0,0 0 0,0 0 0,0 0 0,1 0 0,3 0 0,0 0 0,1 0 0,0 0 0,-1 0 0,-1 0 84,-4 0 0,-1 0 0,-1 0 0,0 0 0,0 0 0,-1 0-84,5 0 0,-1 0 0,0 0 0,0 0 0,0 0 0,4 0 0,0 0 0,1 0 0,-2 0 0,-3 0 0,2 0 0,-1 0 0,-3 0 0,-1 0-334,5 0 0,-3 0 0,-3 0 334,4 0 0,-3 0 1150,-2 2 0,-7 0-1150,-9 1 4972,-4 2-4972,-21-2 2752,-3-1-2752,-2-1 0,-3 1 0,-2-2 0</inkml:trace>
  <inkml:trace contextRef="#ctx0" brushRef="#br0" timeOffset="19295">2150 7231 24575,'39'0'0,"-5"0"0,13 0 0,-12 0 0,2 0 0,-5 0 0,1 0 0,16 0 0,-11 0 0,3 0 0,8 0 0,1 0 0,-6 0 0,1 0-1000,-2 0 1,4 0 0,-3 0 999,10 0 0,-1 0 0,1 0 0,3 0 0,-8 0 0,2 0 0,-2 0 0,5 0 0,-1 0-599,-5 0 1,2 0 0,-4 0 598,1 0 0,-2 0-165,3 0 1,2 0 164,-2 2 0,4-1 0,-3 1 0,9-2 0,0 1-623,-8 0 0,2 1 0,-3-1 623,7 0 0,-3-1 0,1 0 0,-1 0 675,-5 0 0,-2 0-675,-2 0 0,-2 0 0,-5 0 0,0 0 727,-5 0 0,0 0-727,29 0 0,-14 0 350,-10 0-350,-6 0 2305,-2 0-2305,2 0 1230,1 0-1230,1 0 302,2 1-302,13 1 0,-12 0 0,5 0 0,-18-2 0,-4 2 0,-5-1 0,-3 1 0,-2-1 0,-2-1 0,-3 1 0,0 1 0,-1-1 0,2 0 0,0 0 0,2-1 0,-3 0 0,0 0 0</inkml:trace>
  <inkml:trace contextRef="#ctx0" brushRef="#br0" timeOffset="21324">8846 7283 24575,'45'0'0,"-9"0"0,4 0 0,6 0 0,-1 0 0,1 0 0,6 0 0,2 0 0,-7 0 0,2 0 0,-1 0-1111,-4 0 1,0 0 0,0 0 1110,-1 0 0,0 0 0,0 0 0,21 0 0,-3 0-288,-15 0 0,-2 0 288,2 0 0,0 0 0,3-1 0,1-1 0,2-1 0,0-2 0,0-2 0,3-3 0,-9 0 0,2-2 0,-2 0 0,11-3 0,2-2 0,-13 3 0,4-2 0,1 1 0,-4 0 0,-4 1 0,-3 1 0,2 0 0,10-3 0,1-1 0,-4 1 0,-2 0 0,-3 1 0,-3 1 0,-2 0 0,-3 1 0,-2 0 0,0-1 0,0-1-191,7-7 0,-2-1 191,15-10 0,-21 11 0,-2 0 0,0-5 0,1-7 2305,-14 12-2305,2-8 0,-9-19 0,-4 0 142,-3 9 1,-1-2-143,-2 3 0,-1-2 0,-2-6 0,0-2 0,-2 3 0,-2 0 0,-1-1 0,-3 0 0,-7-10 0,-3 2 0,6 18 0,-1 1 0,-6-10 0,-1 3 443,-6 2-443,-11 4 0,10 14 0,-14 0 0,-11 10 0,0 2 0,19 5 0,-3 1 0,-9 2 0,-3 1 0,-7 1 0,-4-1-1301,7 2 1,-4 0-1,2-1 1301,9 1 0,0 0 0,1 0 0,0 0 0,-1 0 0,2 0-204,-17 0 1,2 2 203,3 3 0,1 1 0,-4 1 0,1 2 0,11 3 0,2 4 0,-10 9 0,2 2 0,14-5 0,1 2 0,5-3 0,-3 1 0,1 3 0,-6 4 0,-1 2 0,2 0 0,-7 5 0,0 0 0,8-5 0,-2 1 0,2-1 0,5-3 0,2 0 0,2-2 0,-4 4 0,1 0 0,-6 5 0,2-1-141,13-11 0,3 0 141,-17 16 0,9-5 0,-2 14 0,5 4 0,5 2 0,4 2 0,12-13 3726,3 0-3726,2 21 0,0-16 0,1 15 1733,2-6-1733,5 0 388,0-8-388,8 0 0,-6-28 0,5 7 0,-8-15 0,2-1 0,-5-6 0,0-1 0,3 2 0,2 0 0,20 4 0,6-1 0,-6-2 0,-6-4 0</inkml:trace>
  <inkml:trace contextRef="#ctx0" brushRef="#br0" timeOffset="36238">4548 15713 24575,'37'0'0,"2"0"0,0 0 0,4 0 0,8 0 0,6 0-874,4 0 874,-26 0 0,0 0 0,5 0 0,0 0 0,4 0 0,1 0-799,5 0 0,3 0 799,-11 0 0,3 0 0,-1 0-703,1 0 0,0 0 0,2 0 703,7 0 0,2 0 0,1 0-883,-5 0 0,2 0 1,0-1-1,-2 0 883,5 1 0,-1-1 0,7-1 0,-12 1 0,6-1 0,4 0 0,-1 0 0,-2-1 0,-5 1 0,0 0 0,-4-1 0,-1 0 0,4 0-568,7 1 0,6-2 0,0 1 1,-1 0-1,-5 1 568,4-2 0,-4 1 0,3-1 0,-13 2 0,4 1 0,0-1 0,0 0 0,-3 1 0,14-1 0,-3 1 0,2-1 0,-6 1 0,2 0 0,-1 0 0,-4 1-168,-3-1 1,-3 1 0,-1 0 167,-1 0 0,-2 0 0,0 0 110,17 0 1,-1 0-111,-4 0 0,-1 0 0,-5 0 0,1 0 0,10 0 0,-1 0 0,-11 0 0,0 0 0,10 0 0,-1 0 0,-13 0 0,-2 0 0,1 0 0,1 0 0,-5 0 0,1-1 1064,12-1 1,-1-1-1065,-14 0 0,-2 0 0,10-1 0,-1-1 0,-10 1 0,-1-1 0,0 0 0,0 0 0,0 1 0,2 0 0,18-1 0,3 1 0,-1 2 0,1 0 1394,-1 0 0,0 0-1394,-4 1 0,-4 2 0,14-1 1821,0 0-1821,-3 0 0,-5 0 0,-6 0 1688,-5 0-1688,-6 0 792,-7 0-792,-5 0 1425,-2 0-1425,-3 0 589,-3 0-589,-2 0 0,-3 0 0,-1 1 0,5 0 0,-4 1 0,10-1 0,-9-1 0,6 1 0,-3-1 0,1 0 0,4 0 0,2 0 0,3 0 0,5 0 0,1 0 0,19-2 0,-13-1 0,-3-1 0,1-1 0,8-3 0,-1-1 0,0 1 0,10-2 0,-6 2 0,-1 1 0,9 1 0,-20 2 0,1 1 0,-2 3 0,-2 0 0,18 0 0,-10 0 0,-2 0 0,0 0 0,22 0 0,-21 1 0,0 0 0,-4 2 0,-12 2 0,-3-1 0,8 3 0,-9-5 0,4 2 0,-7-4 0,-1 0 0,10 0 0,-8 0 0,7 0 0,-1 0 0,-5 0 0,4 0 0,-8 0 0,-1 0 0,-2 0 0,0 0 0,-6 4 0,-2 2 0,-1 0 0,-2-2 0</inkml:trace>
  <inkml:trace contextRef="#ctx0" brushRef="#br0" timeOffset="58246">4991 16341 24575,'15'0'0,"12"0"0,9 0 0,4 0 0,-2 0 0,25 0 0,-9 0 0,3 0 0,2 0 0,-21 0 0,1 0 0,21 0 0,3 0 0,-10 0 0,0 0-698,1 0 1,1 0 697,1 0 0,-1 0 0,-12 0 0,-1 0 0,3-2 0,3-1 0,5-1 0,5-1 0,-3 0-1271,4-1 1,0-1 1270,-14 3 0,4-1 0,1 0 0,-1 0 0,-1 1 0,0 0 0,0 0 0,-1 0 0,5 0 0,-1 0 0,2 0 0,-5 1 0,2-1 0,0 1 0,-3 0 0,7 1 0,-3 1 0,-1 0-74,-6 0 1,-2 1-1,0 0 74,3-1 0,1 1 0,-3 0 0,8 0 0,-4 0 0,13 0 0,-9 1 0,-14 4 887,-3 0-887,-3 3 2997,-9-3-2997,-1-1 273,3 3-273,-8-4 0,3 0 0,-9-1 0,0-1 0,0 1 0,0-1 0,6-1 0,5 0 0,9 0 0,8 0 0,-10 0 0,4 0 0,-12 0 0,2 0 0,-2 0 0,0 0 0,1 0 0,-7 0 0,0 0 0,-6 0 0,-3 0 0,0 1 0,1 1 0,-2 0 0,8 2 0,0-1 0,18 4 0,8-2 0,17 4 0,-23-7 0,2-1 0,0 1 0,0-1 0,26-1 0,-7 0 0,-19 0 0,10 0 0,-10 0 0,7 0 0,1 0 0,-4 0 0,7 0 0,-15 0 0,-7 0 0,-11 0 0,-2 0 0,-1 0 0,-3 0 0,2 0 0,-2 0 0,-1 2 0,0 3 0,0 5 0,-1-2 0,0 2 0,-3 1 0,0 1 0,0-1 0,-1-4 0</inkml:trace>
  <inkml:trace contextRef="#ctx0" brushRef="#br0" timeOffset="63705">5094 17513 24575,'16'-3'0,"23"0"0,-6 3 0,4 0-1140,10 0 0,7 0 1140,-6 0 0,6 0 0,3 0 0,-3 0-1352,-7 0 1,0 0-1,0 0 1,3 0 1351,1 0 0,4 0 0,1 0 0,-1 0 0,-1 0-793,5 0 1,-1 0-1,-2 0 1,1 0 792,-2 0 0,0 0 0,-1 0 0,0 0 0,-1 0 0,-1 0 0,1 0 0,4 0-532,-6 0 1,3 0 0,3 0-1,-1 0 1,0 0 0,-3 0 531,11 0 0,-4 0 0,1 0 0,3 0-312,-7 0 0,3 0 1,2 0-1,-1 0 0,-1 0 1,-3 0 311,9 0 0,-3 0 0,-2 0 0,0 0-118,1 0 1,0 0 0,-1 0-1,0 0 118,-1 0 0,0 0 0,-1 0 0,-2 0 89,-4 0 1,-2 0-1,0 0 1,0 0-90,-2 1 0,1 1 0,-2 1 0,0-1 0,11 2 0,0 1 0,-1 0 0,1 1 0,0 1 0,0 1 0,1 0 0,-1-1 0,1 1 446,-3-1 1,-1 0-1,0 0-446,-3-1 0,-2 1 0,3-1 0,-5 0 0,2-1 0,-1 0 0,-2 0 528,-1 0 1,-3 0 0,3 0-529,11 0 0,4-1 0,-1 1 0,-6-1 0,-1 0 0,2 0 662,-9 0 0,1 0 0,1 0 0,2 0-662,7 1 0,2 0 0,1 0 0,-4 0 0,4 1 0,-3 0 0,-1 0 0,-6-1 0,-1 1 0,-3-1 0,14 3 0,-4-1 0,-14-2 0,-1 0 0,11 0 0,-3-1 3764,11-1-3764,-2-3 0,-15 0 2062,3 0-2062,-5 0 2759,-1 0-2759,6-2 1868,-13 1-1868,-7-4 0,-13 3 0,-7-1 0,-4 3 0</inkml:trace>
  <inkml:trace contextRef="#ctx0" brushRef="#br0" timeOffset="65438">5734 18289 24575,'63'0'0,"-29"0"0,4 0 0,15 0 0,8 0 0,2 0-2342,-10 0 0,2 0 0,1 0 1,0 0 2341,1 0 0,1 0 0,0 0 0,0 0 0,4 0 0,1 0 0,-1 0 0,-2 0-314,5 0 0,-2 0 0,-1 0 314,-5 0 0,0 0 0,0 0 0,-8 0 0,1 0 0,0 0 0,1 0-202,-1 0 0,0 0 1,0 0-1,0 0 202,0 0 0,0 0 0,1 0 0,1 0 0,7 0 0,3 0 0,-2 0 0,-3 0 0,-2 0 0,-3 0 0,2 0 0,9 0 0,2 0 0,-4 0 0,-14 0 0,-2 0 0,1 0 0,4 0 0,2 0 0,2 0 0,-2 0 0,3 0 0,0 0 0,-3 0 0,4 0 0,-2 0 0,1 0 0,-8 0 0,2 0 0,-1 0 0,-2 0-519,6 0 1,-3 0-1,-3 0 519,3 0 0,-1 0 973,9 0 0,-2 0-973,-19 0 0,-3 0 2297,22 0-2297,-14 0 3541,-6 0-3541,-16 0 3106,3 0-3106,-15 0 405,3 0 1,-7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4:01:12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5016 7573 24575,'20'0'0,"25"0"0,-2 0 0,-10 0 0,1 0 0,29 0 0,-7 0 0,4 0 0,-4 0 0,4 0-1675,-2 0 0,5 0 1,-2 0 1674,-7 0 0,-1 0 0,0 0 0,2 0 0,1 0 0,-2 0 0,-7 0 0,-2 0 0,-1 0 0,17 0 0,1 0-127,-5 0 0,4 0 1,1 0 126,-13 0 0,2 0 0,0 0 0,1 0 0,2 0 0,0 0 0,1 0 0,-1 0 0,-2 0 0,-1 0 0,-1 0 0,1 0 0,-2 0 0,1 0 0,-1 0 0,-3 0 0,4 0 0,-3 0 0,1 0 0,8 0 0,1 0 0,-6 0 0,-2 0 0,-4 0 0,-3 0 0,-2 0 0,-3 0 0,0 0-314,0 0 1,1 0 313,12 0 0,0 0 0,-5-2 0,1 0 0,2 1 0,1 0 0,0-3 0,-1-1 0,-2 0 0,-1 0 0,-3 1 0,2-1 0,13-2 0,-1 1 0,-24 3 0,0 0 1698,10 0 0,1-1-1698,-6 3 0,-2 0 0,26 1 0,-21-1 0,-1-1 0,7 1 1783,4-2-1783,-3 2 0,-13 1 852,9-1-852,-7 0 0,-2-3 0,9 1 0,-13-1 0,-5 1 0,-5 1 0,-2 0 0,0 1 0,-1 1 0,-9 0 0,1 0 0,-6 0 0,-3 0 0,-8 0 0,2 0 0,-1 0 0</inkml:trace>
  <inkml:trace contextRef="#ctx0" brushRef="#br0" timeOffset="16025">4804 9201 24575,'25'0'0,"6"0"0,29 0 0,-7 0 0,-17 0 0,3 0 0,6 0 0,0 0 0,-7 0 0,0 0-658,12 0 1,-1 0 657,-12 0 0,-2 0 0,1 0 0,1 0 0,1 0 0,0 0 0,3 0 0,2 0 0,-1-1 0,3-1 0,-2 1 0,9 0 0,1 0-487,-9 0 1,2-1 0,-3 1 486,4 1 0,-1 0 0,6 0 0,-1 0 0,-8 0 0,0 0 0,7 0 0,2 0 0,4 0 0,-2 0 0,-13 0 0,1 0 0,9 0 0,0 0-57,-3 0 1,0 0 56,5 0 0,3 0 0,-11 0 0,3 0 0,0 0-449,-2 0 0,0 0 0,-1 0 449,14 0 0,-3 0 0,-10 0 0,-2 0 293,-9 0 0,-1 0-293,-1 0 0,1 0 846,2 0 0,-1 0-846,4 0 0,0 0 0,-5 0 0,-2 0 0,16 0 119,-9 0-119,-14 0 1545,-2 0-1545,-3 0 292,6 0-292,-9 0 0,5 0 0,-8 0 0,1 0 0,6 0 0,3 0 0,-1 0 0,-3 0 0,-2 0 0,-7 0 0,3 0 0,-7 0 0,-1 0 0,2 0 0,7 0 0,0 0 0,-1 0 0,-5 0 0</inkml:trace>
  <inkml:trace contextRef="#ctx0" brushRef="#br0" timeOffset="28799">4873 10777 24575,'41'0'0,"0"0"0,8 0 0,4 0 0,1 0 0,4 0 0,0 0-2135,-5 0 0,0 0 0,3 0 2135,0 0 0,4 0 0,0 0 0,-2 0 0,6 0 0,-3 0 0,1 0 0,-14 0 0,0 0 0,0 0 0,0 0 0,0 0 0,0 0 0,0 0 0,-1 0 0,10 0 0,-2 0 0,-1 0 0,-1 0 0,0 0 0,-1 0 0,-2 0 0,-1 0 0,3 0-40,8 0 1,3 0-1,2 0 40,-9 0 0,2 0 0,1 0 0,2 0 0,-8 0 0,1 0 0,1 0 0,1 0 0,-1 0-489,1 0 0,0 0 0,1 0 0,-2 0 0,-2 0 489,2 0 0,-2 0 0,-1 0 0,-2 0 0,7 0 0,-2 0 0,-3 0-540,14 0 1,-6 0 539,-18 0 0,0 0 1076,20 0 0,-2 0-1076,3 0 0,-26 0 0,-4 0 0,-4 0 1325,-8 0-1325,-14 0 1163,1 0 0,-5 0 0,0 0 0</inkml:trace>
  <inkml:trace contextRef="#ctx0" brushRef="#br0" timeOffset="32215">4876 12386 24575,'11'-3'0,"3"-1"0,4 1 0,6-2 0,7-4 0,7-1 0,13-3 0,8-3 0,-19 6 0,7-1 0,-1 0-990,9-2 1,2 0 989,-5 2 0,4-1 0,0 1 0,1 1 0,1 0 0,2 2 0,-9 2 0,2 1 0,1 0 0,3 1 0,-2-1 0,4 0 0,0 1 0,2 0 0,0 0-522,-7 2 0,0 0 1,2 0-1,-1 1 0,1 0 1,0-1 521,0 1 0,0 0 0,1 1 0,-1-1 0,0 0 0,0 1 0,-1 0 0,-1-1 0,0 1 0,0 0 0,0 0 0,-1 0-429,10 0 0,-1 0 0,-1 0 1,0 0-1,0 0 429,-3 0 0,0 0 0,-1 0 0,-1 0 0,-3 0 0,2 0 0,-2 0 0,-2 0 0,1 0 0,3 0 0,0 0 0,-1-1 0,-3 2 0,-1-1 0,-4 1 0,1-1 0,1 1 0,0 0 0,-2 0 0,17 0 0,-4 0 0,-12 0 0,-2 1-89,0-2 0,3 0 89,-4 0 0,3 0 0,-2 0 0,7 1 0,1-1 283,-8 0 1,1 0 0,2 0-284,1 0 0,2 0 0,-3 0 744,10 0 0,0 0-744,-9 0 0,1 0 0,0 0 0,-5 0 0,-1 0 0,0 0 0,19 0 0,-1 0 0,-19 0 0,0 0 0,-2 0 0,14 0 0,0 0 0,6 0 0,-1 0 0,-7 0 0,0 0 0,6 0 0,-2 0 0,-13 0 0,-2 0 866,0 0 1,0 0-867,20 0 0,-23 0 0,-1 0 0,7 0 233,0 0-233,-4 0 680,15 0-680,8 0 786,-25 0 1,1 0-787,2 0 0,0 0 436,-4 0 1,-1 0-437,-4 0 0,-1 0 0,18 0 0,-17 1 0,-7 1 0,-9 0 0,-6 0 0,-1-1 0,-4 2 0,-3 3 0,-1 1 0,-2 6 0,0-7 0,0 2 0</inkml:trace>
  <inkml:trace contextRef="#ctx0" brushRef="#br0" timeOffset="33565">4852 13843 24575,'54'0'0,"-12"0"0,6 0 0,2 0 0,2 0 0,2 0 0,8 0-1405,-11 0 1,6 0 0,5 0-1,2 0 1,-1 0 0,-3 0-1,-6 0 1032,6 0 1,-6 0-1,0 0 1,5 0 372,-7 0 0,5 0 0,2 0 0,2 0 0,-2 0 0,-2 0 0,-6 0-173,9 0 0,-6 0 1,-1 0-1,3 0 173,-5 0 0,0 0 0,2 0 0,2 0 0,1 0-235,0 0 1,4 0 0,1 0 0,0 0-1,-1 0 1,-4 0 234,9 0 0,-4 0 0,0 0 0,3 0 0,-4 0 0,3 0 0,1 0 0,-2 0 0,-4 0-333,-3 0 1,-3 0 0,-1 0 0,0 0 332,1 0 0,-1 0 0,1 0 0,-1 0 0,-2 0 0,-1 0 0,0 0 0,0 0 0,11-1 0,0 1 0,1 1 0,3 1 0,0 2 0,-3-1 0,-16 0 0,-2-1 0,0 1 0,7 0 0,0 2 0,-4 0 1420,-4 2 0,-3 0-1420,0 1 0,0-1 1273,0 2 0,-1 0-1273,24 7 5507,-29-8-5507,-14-3 963,-13-5 1,-3 0-1,-4 0 1</inkml:trace>
  <inkml:trace contextRef="#ctx0" brushRef="#br0" timeOffset="34868">4655 15524 24575,'24'0'0,"9"0"0,24 0-694,-19 0 1,5 0 693,9 0 0,6 0 0,-1 0-1280,-6 0 0,-1 0 1,3 0 1279,1 0 0,4 0 0,2 0 0,-3 0-553,-4 0 0,-2 0 1,1 0-1,1 0 553,3 0 0,1 0 0,2 0 0,3 0-493,-6 0 0,3 0 0,2 0 0,2 0 0,-1 0 0,1 0 493,-8 0 0,0 0 0,1 0 0,0 0 0,0 0 0,1 0 0,2 0 0,-3 0 0,2 0 0,0 0 0,0 0 0,1 0 0,1 0 0,1 0 0,0 0-292,-2 0 1,2 0-1,1 0 1,0 0-1,1 0 1,-1 0 0,0 0-1,-1 0 1,-1 0 291,0 0 0,-1 0 0,0 0 0,-1 0 0,0 0 0,0 0 0,1 0 0,1 0 0,-3 0 0,1 0 0,0 0 0,1 0 0,0-1 0,0 1 0,-1 0 0,0 1 0,-2-1-111,10 1 0,-1 0 1,-1 0-1,0 1 0,-1-1 1,-2 1-1,-1-1 111,0 1 0,-1 0 0,-2 0 0,0 0 0,-1 1 0,0 0 52,0 0 1,0 1-1,-1 0 1,0 0 0,-1 0-1,-1 1-52,2 0 0,-1-1 0,-1 2 0,-1-1 0,1 0 0,9 1 0,-1 0 0,0 0 0,-2-1 0,-6 0 0,-2-1 0,0 0 0,-3 0 0,7 0 0,-2-1 0,1 0 533,2 1 0,1-1 0,-2-1-533,-5-1 0,-1 0 0,0 0 0,3 1 0,0 0 0,-3-1 0,6 0 0,-4-1 0,-8 2 0,-2 0 0,19-1 1719,-27 1 0,-1-1-1719,8-1 4139,-13 0-4139,-3 0 818,-12 0 0,-5 0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4:31:39.8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5008 2547 14499,'0'-7'5825,"0"2"-3500,0 5-2056,0 0 22,-41-58-168,21 45-98,-9-15 1,0 7-4,6 30-11,-19 20-33,-7 6-1379,2-3 0,-2 0 1406,14-8 1,-2 0 11,-6 1 0,-5 3 0,6-4-9,12-8 0,1-1 14,-22 11 1,1 0 39,-5 2-51,11-5-17,7-2 18,27-11 16,-1 7 16,6 3 24,-1 8 32,0 10 35,1 10 27,-1 12 915,4-25 0,0-1-1049,-1 25-14,2-22 0,1 2-12,4 0 1,2 1-28,1-1 0,3-1-229,4 4 1,5-4 127,3-11 0,1-4-143,19 8-353,-9-17 1,2-3-2054,-1-6 0,0-2 2675,6 1 0,-1-2 0,12-1 0,-20-2 0</inkml:trace>
  <inkml:trace contextRef="#ctx0" brushRef="#br0" timeOffset="4284">5396 3139 22856,'-35'1'213,"0"-1"0,-13-1-241,74-4-238,19-2-71,0 0-1395,2 3 0,3-1 1732,-8 2 0,0 0 1,-4 0-1,-2 0 0,14-1 1</inkml:trace>
  <inkml:trace contextRef="#ctx0" brushRef="#br0" timeOffset="4710">6175 2988 19182,'-4'0'3540,"0"0"-2723,4 0-451,-31-69-237,24 34-104,-7-10 1,5-1-19,26 10-4,3 9-20,29-1-17,-8 17-6,21 0-21,-11 18-22,-6 13-6,-10 18 8,-14 15 83,-18-19 1,-5 0-381,-6 6 0,-5-1 504,-7 3 0,-4 0 32,-5 0 0,-2-1 30,-2-3 0,-1-1 39,2-4 1,2-3 157,-13 10 350,7-7-355,25-22-405,-1-1-88,18-11-129,11-6-122,18-4-3001,22-6 2187,-7 5 0,3 1-6,-15 3 0,2 0 1130,4 1 0,5 1 0,-10 0 0,1 2 0,17-1 0</inkml:trace>
  <inkml:trace contextRef="#ctx0" brushRef="#br0" timeOffset="4925">7029 3231 20897,'0'-3'3170,"0"0"-1422,0 3-1759,-2 4-76,-3 22-93,-1 0-667,-4 13 0,-1 6-2451,2-10 0,0 0 2447,-4 11 1,1-2 0,-1 3 0,6-22 0</inkml:trace>
  <inkml:trace contextRef="#ctx0" brushRef="#br0" timeOffset="5159">7543 2925 23142,'7'-47'952,"-1"0"0,-2 3 0,2 17-296,1 35-595,-1 24-50,2 17-71,-6-6 1,-1 8-1,0-5-620,-1-7 1,-1 0 184,-2 17 0,0 8 1,-2-4 225,-2 4 0,0-6 0,1-14 0,1-3 0,0-4 0,1-1 0</inkml:trace>
  <inkml:trace contextRef="#ctx0" brushRef="#br0" timeOffset="8660">8932 3050 17983,'-5'2'3831,"2"-1"-2033,3-1-1820,20-17-169,12 6-21,12-11-1441,-2 13 1,2 3 589,9-1 0,7-1 0,-37 6 0</inkml:trace>
  <inkml:trace contextRef="#ctx0" brushRef="#br0" timeOffset="9244">8246 3418 17076,'2'-8'3316,"-1"1"-1861,-1 7-580,0 0-870,-50 56-156,31-20-309,-11 6 1,2 1-9304,16 7 8700,5-14 0,2-13 1,4-17-1</inkml:trace>
  <inkml:trace contextRef="#ctx0" brushRef="#br0" timeOffset="9951">9486 2994 18744,'-1'-5'3642,"0"1"-3169,6-28 0,4-7 59,1 3-420,0-11 0,3 2 17,5 9-62,5 8-50,-2 10-17,23 2-11,-5 11-40,20 3-33,-7 13-33,-1 11-62,-8 12 78,-14-2-34,-11 13 85,-27 5 112,-10 0-12,2-22 0,-3-2 29,-11 3 223,-15 1-33,17-18 61,-13 1-162,20-10 336,-2-10-346,15 2 167,-3-8-188,10 4-32,10-3 114,8 4 19,17 1-41,9 4-189,9 8-47,5 6-119,0 9 27,-5 7-70,-14 4-157,-18 4-133,-27 1 115,-10-8-194,-10-7 1,-5-3-2769,-20 2 2900,17-6 1,3-3-1,-3-2 1,17-6-1</inkml:trace>
  <inkml:trace contextRef="#ctx0" brushRef="#br0" timeOffset="10161">10566 3053 18548,'0'4'4398,"0"-1"-4188,-18 28 0,-8 9-115,-2 3-1138,-5 8 0,-3 2-1223,13-21 0,0-4 2015,2-1 1,0-1 0,-6 7 0,12-15 0</inkml:trace>
  <inkml:trace contextRef="#ctx0" brushRef="#br0" timeOffset="22619">11097 2863 15031,'0'-7'5366,"0"2"-4686,3-26 1,1-5 193,-2 11-583,1-14 1,1 3 66,-3 23-252,0 7-27,0 6 61,-2 14-34,-4 14-50,-4 20-37,1-16 1,0 1-3,-2 4 0,0 1-298,-1 1 0,1 1 286,1-3 1,2 0-12,0-4 1,3-1 5,1 19 28,9-15-17,2-16 146,19-12-28,0-18 5,16-12 45,-1-15 40,-1-7 407,-5-2-345,-7 2-1,-9 6-11,-7 7-68,-5 9-83,-3 8-107,-3 8-17,0 5 250,2 12-238,2 10-12,1 16 0,-1-2-58,-3 0 0,-1 2-412,-1 23 198,0-25 1,0 3-3930,0 10 1,0-3 3358,2 9 0,0 5 0,-1-37 0</inkml:trace>
  <inkml:trace contextRef="#ctx0" brushRef="#br0" timeOffset="22809">11906 3178 26318,'-17'50'-2804,"7"-20"1,-1 2 2803,0 0 0,0-1 0,-4 12 0,5-17 0</inkml:trace>
  <inkml:trace contextRef="#ctx0" brushRef="#br0" timeOffset="23259">12331 3130 25612,'38'-33'-261,"-7"17"1,2 5-1303,21 9-930,-11 0 1,1 0 1562,-8 0 1,-3 0 0,11-1 0,-20 0 0</inkml:trace>
  <inkml:trace contextRef="#ctx0" brushRef="#br0" timeOffset="23459">13109 2835 25982,'-1'-40'585,"0"1"0,-1-23-563,1 61-22,0 7-5,1 33-85,0 10-834,0-8 1,0 2-43,0 2 0,0 0-3597,1 6 1,-1 1 4562,1-5 0,-1-3 0,2 15 0,-2-26 0</inkml:trace>
  <inkml:trace contextRef="#ctx0" brushRef="#br0" timeOffset="23659">13636 3195 23931,'0'-7'2543,"0"2"-2067,0 5-308,0 0-156,-13-27-96,0 49-426,-15-6-837,13 19 0,2 8 668,0-5 1,0-3-1,-4 11 1,6-19 0</inkml:trace>
  <inkml:trace contextRef="#ctx0" brushRef="#br0" timeOffset="24226">14125 2931 23819,'0'-5'1546,"0"2"-157,0 3-1389,15-32 23,-12 35-1,5-18 23,-31 49-11,-7-6-12,-3-2 28,1-13 46,9-8 49,-6-8-78,10-10-11,5-14-44,11-1 10,9-17 0,10 5 1,11-9-7,-5 23 1,2 2-22,20-10 5,0 8-11,2 15 11,-7 12-12,12 14 29,-22 9 0,-4 4 0,8 17-51,-22 13 1,-8 2-664,-8-27 0,-4-1 669,-5 12 0,-5 5 0,-2-2-8,0-10 1,-3-1-1,-1 1 34,-2 0 1,-2 3 0,-2 0 0,2-3 21,-4 2 1,1-2-1,0-2 30,-1-1 1,0-1 0,3-7 83,-15 3 62,18-24-45,21-22-11,16-14-61,18-12-65,-4 19 0,4 1-20,4 1 0,3 2-53,4 3 1,0 2-567,2 4 1,0 3-129,0 3 0,0 3-3132,-1 4 1,-1 2 3515,-6 1 0,-3 1 0,8 3 0,-19-3 0</inkml:trace>
  <inkml:trace contextRef="#ctx0" brushRef="#br0" timeOffset="29435">14963 3434 19066,'11'-43'931,"-1"1"1,1-1 0,-4 9 369,-5 23-1195,0-1 139,-2 10-357,-4 14 294,-3 15-456,-12 26-169,2 1 443,0-13 0,-2 5 0,2-6 0,0 3 0,-2 0 0,0 0 0</inkml:trace>
  <inkml:trace contextRef="#ctx0" brushRef="#br0" timeOffset="29936">15546 3202 20145,'6'-62'1378,"0"0"0,0 6 0,-1 5-774,1-6-357,-1 19 425,3 4-470,-4 22-252,0 0-62,-3 15 128,0 16-21,2 18-93,-1-5 0,-2 3-759,0 9 1,-1 3-471,-3 8 0,-2 1-640,1-9 1,0-1 1966,-3 5 0,0-5 0,3-11 0,0-1 0</inkml:trace>
  <inkml:trace contextRef="#ctx0" brushRef="#br0" timeOffset="30302">16059 3244 18453,'-19'-22'1143,"4"4"-96,14 18 3630,1 0-4688,-1 4 61,0 2-4,1 9-69,0 7-156,-4 9-846,-7 11-3999,-13 11 4176,-3-2 0,6-16 0,8-15 0</inkml:trace>
  <inkml:trace contextRef="#ctx0" brushRef="#br0" timeOffset="30602">16595 3166 20582,'-4'0'3629,"1"0"-2446,3 0-1201,-29-16-32,31 12-225,-11-11-525,50 15 4,0 2-2772,2-5 1,2 0 2888,12-3 1,-23 3-1,-3-1 1,-5 0 0</inkml:trace>
  <inkml:trace contextRef="#ctx0" brushRef="#br0" timeOffset="31202">17676 2898 19563,'1'-3'3820,"1"0"-1613,-2 3-2101,8-48-33,-17 35-45,-2-35 17,-34 54-29,10-2-4,-20 9 32,18-4 18,-7 1 106,6-3 11,14-3-89,9-2 50,11-2-95,3 0-34,1 2 28,0 8-28,0-2 12,0 19-12,0-13 0,1 19 17,-1-8 0,-2 9 0,-5 1 6,-9 8-18,3-15 29,-10 8 28,10-20 112,-5 0 56,7-7 11,1-6-157,6-5 62,0-6-68,4-4-22,3-4-39,14-8-11,9 3-6,5 1 6,12 3-6,-1 5-27,14-1 16,-17 8 0,1 3 0,-6 2 0,1 3-26,5 3 1,-3 2 3,5 10-34,-14 15-51,-26 1-206,-26 22-186,-13-7-499,7-20 1,-3-3-247,-17 5 1244,14-13 0,1-2 0,10-5 0,-12 2 0</inkml:trace>
  <inkml:trace contextRef="#ctx0" brushRef="#br0" timeOffset="31401">17740 2771 24704,'55'-14'-302,"1"0"1,-16-2 0,-6 5 0,-7 19 0</inkml:trace>
  <inkml:trace contextRef="#ctx0" brushRef="#br0" timeOffset="31642">18416 3095 26491,'-27'54'-3277,"-1"0"0,2-2 0,3-6 819,2-8 0,7-11 1,9-20-1</inkml:trace>
  <inkml:trace contextRef="#ctx0" brushRef="#br0" timeOffset="32086">18793 2855 23590,'2'-5'2386,"0"1"-1160,-2 4-1186,32-37 16,-36 53 5,9 2-55,-31 37-283,7-11 1,0-1 287,4 12-22,8-18 0,2-1 5,4 9-5,15-2 33,9-31 12,10-4 22,8-16-6,5-13-407,3-13 365,-23 14 1,0-2 16,-1 0 0,1 1 81,19-19 560,-9 9-543,-15 12-56,-10 10-45,-8 8 1,-2 6 44,-3 23 341,0-7-420,-1 9 1,-2 3-162,-2 16-991,0-8 1,1 0-781,-5 21 1944,4-25 0,1-3 0,0-5 0,0-1 0</inkml:trace>
  <inkml:trace contextRef="#ctx0" brushRef="#br0" timeOffset="32502">19560 2819 26379,'23'-42'71,"-1"0"0,1 3 0,3 9-49,20 18-16,-4 5 8,-6 4 0,2 1-734,17 1 726,-16 0 0,2 1 5,20 2-17,-5 2 244,-9 4-233,-10 2 105,-13 5-104,-11 6 11,-8 11 5,-6 10-22,-3 15-121,1-21 0,0 1 118,1 7 0,0 2-28,3 4 1,3 0-40,2 4 0,3-1-54,1-1 1,1-1-17,-1-4 0,-4 0 48,-7-7 0,-7-1-29,-9-5 1,-7-5-264,-14-2 0,-7-6-2016,-11-3 0,-3-5 1867,1-2 1,3-3 0,15-3-1,5-1 1,-9-1 0</inkml:trace>
  <inkml:trace contextRef="#ctx0" brushRef="#br0" timeOffset="36650">5853 4770 18321,'8'-46'1004,"0"1"1,-1 5 0,-2 9-99,-5 20-901,0 14 343,0 15-331,0 20-28,0 19-17,0-2-405,-2-3 1,-1 2 297,0-14 1,-2 1 5,-2 16 0,-2 0 73,0-15 0,-2-4 299,-1-6 0,-3-4-97,-20 10 0,-7-20 5,-6-20-22,-1-16 16,0-15 23,5-9 67,2-3 51,6 2-45,6 9-79,7 10-123,8 14 770,5 16-792,3 16-6,3 17 6,2 11 0,10 2 22,11-4 51,16-8 27,12-11-16,9-12-181,-24-12 1,1-4 101,2-4 1,0-3-387,3-2 1,-1-2 290,2-3 0,0-2-101,-2 0 1,0 0-470,-2 1 1,-2 0-2881,23-8 3523,-12 7 0,-22 8 0,-7 4 0</inkml:trace>
  <inkml:trace contextRef="#ctx0" brushRef="#br0" timeOffset="37827">5260 5927 22071,'25'42'97,"1"0"1,-5 9-1,-10-1-75,-16-11 1,-6-2-1121,-2 9 1,-1-1 1111,3-12 0,-1-1 128,-7 6 1,0-4 48,4-7 1079,-12 11-777,18-35 96,-1-10-426,1-9-51,0-16 28,2-22-67,4 12-20,3 8 0,2-1 98,4-14 914,5-9-970,4 6-45,7 8-50,-5 18 17,15 2-40,-3 16 18,14 3 10,6 14-19,-18 4 0,-1 3 14,11 11-9,-16-3 1,-5 3-20,-6 15 28,-3 10 6,-17 3 16,-4-18 273,-3-9-148,3-19 78,4-7-96,0-10-34,2-16-67,2 2 6,11-33-34,0 26 0,16-25-23,0 24-22,10 0-44,7 12 55,-12 13-39,7 15-61,-13 12-102,4 15-497,4 14 397,-10-13-381,-1-9 0,0-3 185,-1-7-410,24 11-26,-10-22 66,10-3 348,10-18 688,-11-6 34,-4-5 319,-10-10 118,-10 2 325,7-22-622,-11 17 633,2-21-314,-13 33-341,1-5 100,-10 16-229,-4 9-84,-11 8-11,-9 13-6,-6 14-23,-1 12-10,5 4-12,11 4-6,11-18 40,18 2 56,5-26-45,7 1 129,5-18 0,0-10 100,13-24-50,-8 0-105,-3-1 122,-11 9-11,-10 12 61,-1-1-240,-4 12-68,-2 4-28,0 12 29,0 9-1,0 4-39,0 34-22,1-16-2066,-1 11 0,0 2 1343,2 0-2378,-3 9 1,1 1 2600,0-2 0,-1 6 0,1-39 0</inkml:trace>
  <inkml:trace contextRef="#ctx0" brushRef="#br0" timeOffset="38193">6898 6055 24531,'-26'20'-19,"-1"0"0,1 4 1,2 4-58,7 1 0,1 4-2282,-10 18 0,0 0 904,8-18 1,0-1 929,-6 12 1,-1-2 327,-2-1 1076,-2-21-572,13-31 817,-4-16 382,7-22-102,3-10-821,4 9 228,7 13 0,2 1-79,6-8-285,9-10-218,4 28-146,6 15-56,-4 11 45,28 32-90,-8 8-759,-10-7 1,1 2 422,-11-10 0,-1 3 353,13 21 0,-4-2 0,-9-15 0,-5-1 0,0-1 0</inkml:trace>
  <inkml:trace contextRef="#ctx0" brushRef="#br0" timeOffset="39967">5709 2157 21620,'-33'6'924,"5"5"-558,23 7 100,-1 4 128,1 2-203,2-2-77,0-4 50,3-4 397,-1-6 290,1-5-73,0-2-524,0-6-465,2-14-25,0 2 67,5-15 62,5 9 166,6-5-115,9 1-32,7 1 13,11 3 372,11 1-315,-24 12 0,1 0-345,4 2 1,0 1 248,1 1 1,1 2-94,-2 1 1,1 1 39,-3 1 0,0 2 257,26 2 322,-10 2-391,-10 0 3,-10-1 49,-6-2 114,-4-1 611,0-6-998,3-3 0,0-4 0,1-1 0,-5 1 0,-7 5 0,-6 2 0,-5 4 0,-2 1 0,0 6 0,0 7 0,1 11 0,2 9 0,4 11-430,6 8-3066,-3-20 0,1 1 3098,0-1 1,0-3 0,5 12 0,-6-16 0</inkml:trace>
  <inkml:trace contextRef="#ctx0" brushRef="#br0" timeOffset="41267">5618 2215 31857,'11'-49'910,"-2"12"-910,-9 39 0,0 11 0,0 4 0,-3 13 0,-3 1 0,-3 1-155,2-7 187,-1 3-53,5-15 165,0 2-144,2-11 0,1-8 0,3-9 0,0-3 0,10-25 0,0 10 0,4-14 0,-5 19-157,-5 8-31,-2 10 231,-3 5-148,1 10-751,2 6 42,4 14-379,4 12-2578,2 14 3662,-5-18 1,0-1 0,1 5 0,0 0 0</inkml:trace>
  <inkml:trace contextRef="#ctx0" brushRef="#br0" timeOffset="43260">7856 5905 24027,'-34'-6'-157,"31"-2"17,57 2-132,-8 2 1,4 0-569,-7 2 0,3 0-690,15 3 1,-1 2-1903,-18 4 0,-4 1 3432,22 14 0,-46-6 0,-13-5 0</inkml:trace>
  <inkml:trace contextRef="#ctx0" brushRef="#br0" timeOffset="43417">7817 6291 23416,'50'-28'-811,"1"0"1,-15 6 0,2 2 810,21 1 0,-4 4 0,-18 5 0,18-4 0</inkml:trace>
  <inkml:trace contextRef="#ctx0" brushRef="#br0" timeOffset="43660">8902 6071 21881,'-3'0'1994,"1"0"-1714,2 0-588,60-50-1361,-22 38 0,3 1-1608,-4-7 0,3-4 0,-1 5 1603,5 9 0,-4 3 0,3 0 0,-32 4 0</inkml:trace>
  <inkml:trace contextRef="#ctx0" brushRef="#br0" timeOffset="44042">9517 5886 18891,'-11'-2'3568,"3"0"-2359,8 2-100,7-73-986,2 47-84,-2-15 1,3 1 60,20 19-38,5 4-28,13 0-23,2 8-17,-2 10-5,-5 13 0,-14 4-34,-1 35 23,-20 0-435,-7-12 1,-5 2 456,-8-2 0,-6 0 6,-6 1 0,-4-1 10,-3-1 1,-2-2 8,1-4 1,0-2-32,5-6 0,2-2 57,-8 8 162,18-17 129,23-12-157,21-12-135,26-8 558,1-2-734,-1 1 0,3 0-1131,-13 5 1,2 0 1256,1-1 0,5 0 0,-7 2 0,-10 3 0,-4 1 0,1 0 0,-1 1 0</inkml:trace>
  <inkml:trace contextRef="#ctx0" brushRef="#br0" timeOffset="47319">10950 5744 20705,'0'-6'2694,"0"2"-1282,0 4-1390,-22-9-16,15 34-18,-16 10-32,21 21-878,4-4 1,2 3-404,1-15 0,2 0-3293,3 17 0,2 0 4618,-2-18 0,0-5 0,4 9 0,-7-23 0</inkml:trace>
  <inkml:trace contextRef="#ctx0" brushRef="#br0" timeOffset="47685">10846 6261 21875,'-33'-33'678,"0"0"0,0 0 0,-12-11 0,11 7-578,23 18-128,11 8-78,30-3-4347,20 5 4357,-20 3 1,3 0-293,8 1 0,6 0 0,-1 0-470,7-1 1,1 0-142,-3 1 0,3-1 0,-2 1-835,10-2 0,-3-1-558,-6 1 1,-2-2 145,-5-1 0,-3-1 2246,-7-1 0,-3-2 0,15-15 3949,-22-1 4718,-23 1-4875,-13 2-171,-6 4-2064,2 2 46,6 5-943,5 5-301,2 4-224,1 5-113,8 15-22,4 11-96,8 24-136,-10-17 0,-1 3-1133,-1 6 1,-2 3 1364,-2 11 0,-2-3 0,0 7 0,-3-2 0</inkml:trace>
  <inkml:trace contextRef="#ctx0" brushRef="#br0" timeOffset="47969">12291 5781 24811,'55'-19'-571,"-1"-1"1,1 0 0,-3 3 0,0 0-1,-2 4-1871,12 4 1,-3 5 1308,-11 1 1,-4 0 0,8 1 0,-27 2 0</inkml:trace>
  <inkml:trace contextRef="#ctx0" brushRef="#br0" timeOffset="48325">12715 5868 21399,'-42'21'752,"0"0"1,2-2 0,15-4-691,26-13-46,19-2-436,25-7-146,-11 2 1,4-2-497,8-2 1,2-1-1653,12-4 0,-1-1 1225,-18 5 0,-2-1-822,6-3 1,-6-3 983,-13-6 4259,-13-9 2300,-31-4-600,-25-2-3030,0 7-68,8 10 1,0-1-275,-4-6-369,-9-11-291,30 13-236,14 5-174,10 5 214,9 7-376,9 8-17,11 15 1,9 18-383,-19-6 0,-1 3 345,1 7 1,-4 3-73,-2 4 0,-5 3-333,-6 3 0,-6 1-1467,-7 1 1,-8 0 1897,-8 6 0,-4-5 0,10-21 0,0-4 0,-17 24 0</inkml:trace>
  <inkml:trace contextRef="#ctx0" brushRef="#br0" timeOffset="48735">13769 5842 24833,'38'-30'40,"1"-1"1,0 1 0,8-11-1,-1 9-300,-9 22 0,-1 5-1552,-4 1 0,0 1 1812,3 0 0,-1 0 0,9 2 0,-19 1 0</inkml:trace>
  <inkml:trace contextRef="#ctx0" brushRef="#br0" timeOffset="48925">14624 5431 23696,'0'-5'2918,"0"2"-2682,0 3-175,-1 59-50,3-1-866,-2-2 1,0 4-275,1-7 1,1-3-1286,-2-9 0,0 0 2414,0 4 0,0-6 0,0-20 0,0-4 0</inkml:trace>
  <inkml:trace contextRef="#ctx0" brushRef="#br0" timeOffset="52575">7545 4013 21797,'-19'-32'17,"19"4"-140,51 18 53,-17 5 0,2-1-237,3 0 1,1 0 208,1 1 0,-1 0-17,-6 2 0,-2 0 56,11 0-8,-25 5 100,-44 9-27,-2 0 16,-6 1 1,-4 0 13,5-2 0,0 0-278,-11 3 1,0 1 319,-1-1 1,0 0 64,-6 2 0,3 0-87,16-6 0,2 1 42,-5 1 0,5-2-48,10-2-27,5-2 307,21-4-241,19-7-44,25-4-56,-3-2 0,3-2-358,-13 5 0,1-1 361,21-6 0,1 1-4,-22 5 1,-1 1 8,5-2 1,-1 0 30,17-3 660,-26 6-677,-29 6-17,-27 9 18,-26 7-7,13-3 1,-2 1-341,-7 1 1,-2 1 345,-3 0 1,-1 1 30,0-1 1,2 0 27,5-2 0,2 0-34,6-1 0,5-2-47,-4 1 773,22-4-678,32-9-44,4-1 27,28-10 0,6-3-565,-17 5 1,1-1 533,3-1 1,0 0 24,-1 0 1,-1-1 159,2-1 0,-3 1-8,9-4 375,-7 0-84,-36 15-370,-14 0-117,-25 12 2,2-1 1,-5 2-110,-13 3 0,-3 3 66,12-3 0,-1 1 0,-1 1-165,-2 0 1,0 0-1,0 1 189,-2 2 0,0 1 0,5-2 0,3-1 0,4-2 0,-23 13 0</inkml:trace>
  <inkml:trace contextRef="#ctx0" brushRef="#br0" timeOffset="56410">7409 4067 9025,'-8'1'2709,"2"0"-1795,-55 6-148,38-4-693,-13 2 1,7 0-33,28-3-7,6 0 15,23-1-316,12-3 194,-9-2 1,3 0-344,6-2 1,1-1 322,5-2 1,1-1 41,0 0 1,-1 0 8,-3 1 0,-2-1 33,-8 2 1,-1 1 109,10-4-319,-23 5-130,-26 3 258,-22 3 288,-25 7-27,18-2 0,-3 0-909,-5 4 1,1-1 931,6-1 0,0 0 266,-16 3 0,1 1 11,19-4 0,0 0-161,-11 2 1,0 0 249,-8 4-388,17-4-307,15-5-23,18-2 2034,19-7-2028,21-5-70,23-7 323,-22 6 0,2 0 16,5-1 1,0 0 9,1 0 0,0 0 5,-3 1 1,-2 0 157,-4 0 1,-3 2 145,5-2 45,-18 3-261,-39 10-232,-20 6 46,7-2 0,-2 1-315,-8 4 0,-1 2 346,-3 0 1,-2 0 64,0 2 1,1 0 123,1 0 0,1-1-16,4-1 1,2-1 291,-23 7 47,20-8-95,19-5 358,19-6-687,19-7-132,22-7-198,3-3 301,7 1 1,5-1-965,-11 5 1,0-1 875,1 1 1,3 0-1,-6 1 1,-8 2-1,-4 2 1,20-5-1</inkml:trace>
  <inkml:trace contextRef="#ctx0" brushRef="#br0" timeOffset="61060">14375 6629 12242,'-4'0'5203,"1"0"-1803,3 0-2700,-21-10-672,16 6-95,9-16 61,15 13-5,25-8-67,15 0-1,-9 4 1,2 0-523,2-1 0,1 1 595,9-2 1,-5 2 7,-22 4 1,-4 2 87,21-5-12,-37 7-173,-27 0 89,-11 4 28,-21 3 1,-9 2 8,10 1 0,-1 0-447,0 0 1,-3 2 0,3-2 417,-2 2 1,0 1 45,-16 4 0,2 0-15,24-5 1,1-1-46,-9 4 1,4-2-39,6-1-29,24-4 1089,15-4-954,40-6-45,10-6-1215,3-1 0,1 0 1190,-20 3 0,-1 0-9,21-3 1,-4 1 1053,-7 2-1054,-10 2 1,-3 1 28,-8 2-12,-7 0-33,-47 12 16,-31 7 40,14-3 0,0 1-310,4-3 1,0 1 367,-12 3 1,-2 0 187,8-3 0,0-1 1174,6 0 0,1-2-1006,-19 4-67,54-11-11,32-10-101,31-6-188,-18 2 1,4-1-548,7-1 0,2-1 480,4-2 0,1 0-769,-1-1 1,-2 2 499,-14 3 1,-1 0-4645,7-4 1,-5 1 2841,-9 3 0,6-4 0,-36 15 1</inkml:trace>
  <inkml:trace contextRef="#ctx0" brushRef="#br0" timeOffset="65317">5719 4066 17154,'-14'-40'946,"0"0"1,0 0 0,-6-15-1,4 7-207,10 8-183,0 8-271,2 8-136,2 9-97,1 9-64,2 3 70,2 8-35,2 6-13,3 11 28,-1 13 18,-3 13-13,-2 8-467,-2 7 437,-1-30 1,0-1 6,-1 30 18,1-6-4,4-17 23,9 5-22,6-21 11,12 6 15,7-16 46,8-7-41,-4-5-6,-3-5 0,2-2-25,-9 0 0,1-1-432,16-3 1,2-2 426,-6 1 0,1 1-25,2-2 1,2 0-7,2-1 0,0 1-7,4-1 0,1 0-423,3-1 1,0 2 398,3-1 1,0 2 4,-20 3 0,1 2 1,-1-1 6,1 1 0,0 0 0,-1 0-17,21-1 1,-2 1 14,-1 1 0,-1 0-6,5 3 0,-3 0 8,-21 1 0,-1 0-22,7 1 0,-3 0-2,-4 1 38,2 1-5,-16 0 11,-10 0 792,-7-2-758,-5 1 1407,-2-1-1643,0 0 185,0-1 45,6 1-5,5-2-18,8-3 6,4-2 1,-1-1-12,-4 1 11,-9 3-45,-5 2-39,-4 2 62,-1 2 11,0 0 11,-1 2 1,0-1-1,0-1 6,0-1 67,-1 0 11,-1-1-45,-6 1-11,-10 2-22,-15 1-22,-15 4 5,17-2 0,-3 1-336,-4 0 0,-2 2 327,-4 1 1,-1 1 2,-3 0 1,0 1 2,1 1 0,0 0-3,4-1 1,1 1 5,4-2 0,2 0 2,3-1 1,2 0-186,0-2 1,1 0 204,-2-1 1,0 0-1,-3-1 1,0-1 2,-3-1 0,-1 0 3,-1-1 0,0-1-20,0 0 1,-1 0 5,1-1 0,-1 0 2,1 0 1,1 0 0,-1 0 0,0-1-6,3 1 0,0-1 3,1 1 0,2-1 26,-28 0-104,7 0 97,7-2-10,5 0-12,3-2 22,3 0-10,2 1 610,3 1-617,3 1 412,1 0-423,0 1 40,-3 0 0,11-1 147,-1-2-102,14-3-6,0-3-28,4-7-11,2-9 11,2-7-11,1-8-1,0-4 1,0-10-28,0 18 17,-5-7-1,-1 22 6,-6-8-11,2 8-22,1 5-28,4 7-51,4 8 9,0 0 262,5 9-169,0 5 38,7 10-42,-2 5-31,6 14 12,-4-12-1,8 16-25,0-13-189,10 12 155,5 1 45,-9-17 0,1-1 31,10 11 21,-10-14 1,1-2 84,11 1 37,12 1 40,3-10-62,-15-10 0,2-4 30,0-4 0,0-1-599,1 0 0,2-1 596,6-5 0,1-2-131,-4 2 1,0 0-93,13-2 0,3-2 9,-16 4 0,2 0 0,-2 1-31,11-3 1,-2 0-47,-5 2 1,-2 0-38,-11 2 1,-3 0-570,16-3 542,-21 4 0,3 0 127,3-1 1,0 1 46,14-3 11,-14 3 0,0 2-150,15-2 147,-18 3 0,1 0 20,-1 0 0,1 1-12,5-1 1,-1 0-23,13-1 6,11-2 39,-30 2-17,1-1 1098,-9 1-1109,-4 0 444,3-3-456,0 2 207,0 1-195,8 1 6,-17 2 5,11-2 28,-16 2 73,0-4-101,-5 1 73,0-5 11,-4 0-11,0-8-61,-2 3-1,-2-7-11,-1 7 24,-1-10-7,0 5 16,1-2-32,0 4 16,0 1 0,-1 3-6,-2-1 34,0 3-22,0-2-29,2 6-22,2 2-33,3 6-34,0 0 84,0 9 0,0 2 117,-2 10 15,2 0-27,1-2-111,2 8 17,3 3-22,2 2 22,0 2-11,-2-10-122,-3-8 6,0-2 73,-1-8 99,0-1 185,-1-2-11,-12-48-191,4 20-25,-1-5 0,-1-1 3,-1 5 5,1 4-16,2 8-34,4 7-39,2 4 33,1 5 40,1 8 5,0 8-17,0 1-5,3 23 28,-1-8-17,3 16 5,-1-11 7,1-4-18,0-7 12,-1-7 50,-1-8 61,-2-8 12,-1-3-56,-5-9-73,1 1 17,-11-12 5,-5-4-5,-3 0-12,-6 0-16,7 10-6,-1 7-5,2 5-6,-1 6 11,-2 5 6,-2 5-11,-5 3 22,-7 1-17,5-2 14,-1-4 0,-2 0 6,6-4 0,-1-1-359,-16 5 0,-2-1 358,4-4 1,0-2-11,-1 0 0,0-1 8,1-1 0,1-1 5,3-1 1,2 0-4,2-2 1,3 1 8,1-1 1,2 1-288,-27 2 288,-1 1-12,14 1-3,9-2 0,-1 0 3,-14 0-11,13 0 0,-1-1 16,-22 0 29,-2 0-34,1 1 0,1 0-6,4 0 1,5 0 16,6 1-17,5 1 6,7-1-22,6 0 16,5-2 29,7 1 652,3-2-675,1 1 267,0 0-289,-2 1 22,-1 0 11,0 1-5,0-2-23,1-1 17,1-1 5,0-1-10,1 0 27,4 0-16,-2 0-12,3 0 6,-3 0 6,0-2 5,-3-3-17,-4-4 84,-4-5 21,-1-5-41,-2-7-26,0-8-25,3-9 22,1-6 36,6-2-32,5 3-50,6 6 34,4 8 51,2 3 51,3 6 31,3 2 205,3 2 500,1 2 38,-3 2-29,-2 2-94,-4 3-119,-3 3-155,0 2-102,-1 5-399,0 0-450,0 8-32,0 3 25,1 8 24,3 4 10,3 5 69,6 3-41,4 7 34,0-7 152,-1-2 1,2 1-268,12 14-25,-6-10 0,1 1 348,-1-6 0,1-1 73,2 1 0,2-1 66,3-1 0,1-1 98,2-2 1,1-1 60,1-3 0,0-1 78,1-3 0,0-2 53,-2-2 0,1-2 35,-2-2 1,0-1 9,-1-2 0,0-2 18,1-4 0,-1-2 27,4-2 1,0-3-9,3-3 0,2-1-24,3-1 1,1-1-48,4 0 1,1 0-200,1 1 0,0 1-346,1 0 1,1 1 307,-2 1 1,0 1-73,-3 1 0,-1 0-51,-3 0 0,-1 0-28,-4 1 1,0-1-344,-3 0 1,0-1 48,-3 0 0,0-1-9,-2 1 0,0 0 20,-2 0 0,-1 0-159,24-10 1,-9 1 23,-8 2-233,-5 0 730,-4 2-200,0 0 1204,0 1-1206,-1 1 447,-4 3-424,-9 4-20,-6 3 211,-6 3 330,-2 1-59,3-2 14,2 0 2,3-1-26,2 1-16,-2 1-17,-4 1 45,-2 0-251,-2 0-115,-1-7-131,-3-3-31,-3-8 21,-5-5 4,-1-2 33,-1 0-17,0 3 32,2 5 151,1 3 38,1 4 7,3 2-4,1 2 67,2 3-73,0 2-550,-1 8-6286,-7 6 6932,-1 6 1,2-5 0,4-5 0</inkml:trace>
  <inkml:trace contextRef="#ctx0" brushRef="#br0" timeOffset="71585">5358 9013 20666,'-2'-44'1152,"0"-1"0,0 5 0,-2 8-715,-8 14-247,1 9-184,-1 9-1,-1 13 23,-3 16-28,-4 18 5,10-17 1,-1 3-294,2 4 1,0 0 191,3 3 1,1 0-73,2-2 0,4-1-42,3-4 0,3-2-103,15 15 156,11-21 84,6-20 34,6-21 50,4-18 25,-23 11 1,-1-3-154,-1-1 1,-1-2 211,-2 1 1,-2 1 122,12-23 534,-10 10-506,-7 14-94,-8 11-164,-3 10 7,-2 6 38,1 8 343,2 7-365,4 9 23,6 5-29,8 1-33,8-4 17,10-5 0,6-8 22,6-7 62,-1-10 22,-4-9 28,-4-12 73,-7-9 84,-7-7 46,-10-2-13,-9 1-66,-10 4-51,-8 4-90,-4 9-72,-2 7-101,3 8-118,4 6-11,4 5-2543,3 16-7092,8 2 8942,-2 4 0,3-10 0,-6-11 0</inkml:trace>
  <inkml:trace contextRef="#ctx0" brushRef="#br0" timeOffset="72051">6438 8920 17776,'-3'-3'5579,"1"0"-3160,2 3-2290,-34-38-140,26 29 0,-26-27 56,42 42-40,9 7-5,3 2-5,26 20-3404,-4 5 3392,0 1-39,-9 12-11,-26-15 33,-12 6 29,-11-7 61,-12-13 39,-3-11-6,-1-12 3393,3-13-3370,3-22-90,12 7 40,4-21-40,14 17-55,9-8-102,15 7-290,13 5-713,15 5-449,-24 13 1,0 1 1586,5 2 0,-2 1 0,5 0 0,-7 3 0</inkml:trace>
  <inkml:trace contextRef="#ctx0" brushRef="#br0" timeOffset="72385">6882 8841 26547,'-6'-33'148,"0"1"1,-3-18-138,14 59-16,8 11 5,10 11 0,11 11-34,7 7 6,-18-23 0,0 1-186,1 1 0,1 0 166,-2-1 1,-1-2-15,11 19 45,-32-8 34,-27-18-17,-13-6 62,-18-15-12,15-8-22,-7-8 45,8-13-51,18 10 6,5-7-56,20 12 199,16-5-776,21 0-2970,4 8 0,2 1 1776,-11 3 1,1 1 1798,16-2 0,-4 2 0,-17 4 0,0 0 0</inkml:trace>
  <inkml:trace contextRef="#ctx0" brushRef="#br0" timeOffset="73325">7559 8845 25903,'-8'19'202,"5"3"-174,9-14 39,5 2 17,-3-7 50,9-9-94,-5 0 72,15-22-84,-15 11 16,9-22 7,-14 8 55,-3-17-67,-7 17 85,-20-4-29,-3 26-50,-8-1 50,-2 17-39,4 14-39,1 8-17,7 14 0,13-9 0,8 12-45,14 10 8,-3-25 1,2-1-26,1 1 1,3 0-628,11 6 0,3-3-1455,19 8 1858,-19-16 1,2-4-180,1-9 0,0-7-61,18-16 458,-13-6 1,1-5 126,-7-3 0,-2-2-184,-1-1 1,-2-1 289,-3 0 1,-3-1 293,7-17 129,3-8 84,-7 6 286,-2 5-431,-7 15-343,-2 8 728,-7 14-834,-2 10-39,4 12 23,4 25-34,-2 9-12,-3-16 1,-1 0 384,0 14-387,-4-11 0,0-1-9,-1-2 23,-3 27 140,2-45-5,0-1-130,2-19 34,2-23-16,3-4-29,5-19-11,0 15 29,11-13-35,-8 26 23,16-15-22,-12 27 16,6 0 6,-4 17 0,3 8-22,-3 3 5,10 9-33,-2-1 5,18 10 0,-3-8 28,10-5 6,-4-16-6,-9-11-5,8-14 33,-5-25-28,-8 5 6,-12-7 0,-5-5-335,-9 12 0,-2-1 348,2-18 1,-2-2 16,-3 10 1,-2 2 19,-2 3 1,-1 4 27,-1-17 342,-10 3-157,4 30-118,-4-2-105,5 20-80,3 13 698,-1 18-686,-1 24 2,4-12 1,1 4-593,0 8 0,1 1 598,1-7 0,3 2-14,3 1 1,3 3-1,2-3-84,5 1 1,4-1-89,-2-3 0,2 3 1,2-5-507,7 4 1,2-6-1389,-3-5 1,-2-3 2082,15 9 0,-20-20 0,-12-13 0</inkml:trace>
  <inkml:trace contextRef="#ctx0" brushRef="#br0" timeOffset="73541">8573 8884 22817,'-4'0'3114,"1"0"-2643,3 0-219,85-40-1389,-52 30 0,3 1 1167,8-8 0,6-2 0,-3 2 9,2 6 0,-2 2 128,-4-2 1,-3 0-191,-6 2 1,-2 0-706,13-6-6812,-20 5 7540,-14 4 0,-9 3 0,-2 1 0</inkml:trace>
  <inkml:trace contextRef="#ctx0" brushRef="#br0" timeOffset="74341">9580 8721 14174,'22'-52'1312,"1"0"1,-4 5-1,-5 6 1744,-12 6-2541,-10 9 847,-7 7-1194,-8 8 521,-14 12-672,9 6 28,-17 20 0,14 9 729,11-10 0,0 3-780,1 3 1,1 2 5,3 2 0,1 0-3,3-2 0,2 0 15,1 26-45,17-13 17,14-14 27,15-13 0,8-13 23,2-15-1,-3-10 23,-8-7 51,-14-1 502,-13-1-519,-15 7-35,-5 5-27,-11 8-11,0 6 5,-8 9-3358,-10 17 3347,13-3-138,5 5 1,3 1 131,3 0-10,-6 27-1,16-20-39,21 14 34,12-17-28,28-7-364,-9-16 330,-11-11 1,0-3-122,-5 0 1,1-1-706,16-5 0,1-1-781,-10 2 0,0 1 1680,3 0 0,-3 2 0,-6 0 0,-10 5 0</inkml:trace>
  <inkml:trace contextRef="#ctx0" brushRef="#br0" timeOffset="74692">9986 9066 16667,'0'5'8278,"0"-2"-6390,0-3-1698,12-8-39,2-5 6,22-21-90,-4-3-323,-11 11 0,-1-1 290,9-15-15,-13 11 1,-1-4 16,-1-12 1,-2-2-23,-1 10 0,-1-3-11,-1-8 1,-2-6 0,-1 8 7,-3 14 0,-1 1 25,1-25 1,-1 1 47,-7 2 67,-7-5-95,2 28 17,-7 11-73,10 24 11,-2 5-11,-3 27 17,2 2 0,0 6-20,-1 7 0,0 4-487,1-5 0,1 3 0,1 0 469,1-2 1,2 0 0,0 0-29,1 1 1,1 0-1,2-3-16,0 8 1,5 0-464,5-12 0,4 2 0,3-6-556,5-5 0,4-4-1756,11 11 1,4-6 2839,-8-19 0,-2-6 0,10-1 0,-18-9 0</inkml:trace>
  <inkml:trace contextRef="#ctx0" brushRef="#br0" timeOffset="76368">10648 8859 26424,'-32'1'210,"0"0"0,-16 7-132,60 8 6,12 1 6,12-6 5,8-10-22,2-13 0,-4-10-12,-10-11 29,-14-7-23,-12-5 6,-17-3 22,-11 3-22,-9 8 22,-4 13 6,-1 12-11,2 11-29,2 13-55,8 2 16,-3 21-11,7 25-14,11-26 1,1 1-287,1 11 0,4 0 280,7-6 1,4-1-43,3 0 1,4-2-62,17 16-235,2-21 0,4-6-706,19-4 297,-15-9 0,-1-5-51,12-12-369,-16-11 0,-2-6 95,8-19 790,-14 8 0,-2-3 296,-11 4 1,-3-1 254,-1 1 1,-3-1 921,4-24 397,-5 8-263,-5 10-413,-7 6-153,1 8 440,-2 6-838,1 9 94,3 6-390,0 8-56,1 12 34,3 14-34,1 14 0,3 7 17,0 5 0,-3 0 44,-2-4-50,-4-11-16,-1-14 50,-1-14-17,0-19-12,3-13 18,0-16-23,3 0-8,2 2 0,1-2 42,5-13-1,-2 13 1,1 0 0,7-12-17,2 9-22,-2 13-34,16 2 28,-3 14-17,16 0 6,-1 14 5,-8 3 12,15 29 10,-23-3-10,-10-8 0,-2 2-1,-4 18 6,-11-4-44,-8-6 38,-3-12 40,0-11-22,2-14-7,5-11-10,8-12 33,5-6-28,3 4-22,14-8 22,-5 15-27,10-4-1,-8 14 39,-3 3-22,-3 9 11,1 5-5,0 5 0,4 4-6,6 1-28,4-1 11,6-4-22,1-5 16,-3-6 62,-6-12-27,-6-6-12,-5-10 0,-8 2 67,-3-18-50,-9 11-45,-4-13 44,-7 12-16,-4 6 0,-1 9 51,-1 8-18,-2 11 7,-3 11-29,-2 13 11,2 13-22,5 6-45,8 6 1,13 0-85,14-1-252,20-5-380,-11-25 1,3-3 289,6-4 1,2-5 122,1-2 1,0-5 162,-3-6 1,0-5 139,-2-9 0,-3-3 84,6-13 34,-18 6 0,-5-2 218,-6-10 158,-3-10 144,-5 6-5,-2 7-134,1 8 602,-1 11-882,3 7-85,5 6-55,7 9-40,9 10 29,4 15-7,0 12-16,-4 11 23,-6 3-6,-7 1-6,-5-6 0,-6-11 28,-4-15-22,1-12 22,-3-16-16,7-10-7,1-12 7,7-6-12,6-3 0,6 2 17,5 5-17,1 6-22,3 8 17,3 7-1,6 9-5,5 7 0,7 6 0,6 2-5,4-1 16,0-6 6,-6-7 11,-11-11 28,-13-11-6,-9-14-50,-9-18 19,-7 16 1,-2-2-443,-1-8 0,0-3 434,0-3 1,0-2-12,-1 3 0,0 0 0,1 6 0,-1 1-77,-2 9 0,-1 2 77,-3-15 0,-2 16 0,1 14 0,2 9 0,-4 25 905,2 0-905,-11 40 0,8-24 0,1 2-444,-3 13 1,2 3 443,0 5 0,4 2 0,5-1 0,5 0 0,4-5 0,6-1-417,5-6 1,5-3-35,3-7 1,3-3-452,1-6 1,1-4-956,-1-7 1,0-4 1856,26-3 0,-26-8 0,-9-5 0</inkml:trace>
  <inkml:trace contextRef="#ctx0" brushRef="#br0" timeOffset="76535">12738 8659 26900,'46'-30'162,"1"1"0,-1 0 1,-2 1-1,-1 2 1,-2 4-146,-3 4 0,-1 3-1558,11 1 1,-3 3 1540,4-1 0,2 4 0,-47 11 0</inkml:trace>
  <inkml:trace contextRef="#ctx0" brushRef="#br0" timeOffset="77292">13709 8927 26878,'44'35'-3635,"-34"21"3635,-25-16 0,-7 0 0,6-11 0,-1-2 0,-10 6 0</inkml:trace>
  <inkml:trace contextRef="#ctx0" brushRef="#br0" timeOffset="85858">14911 8637 8707,'2'-5'9830,"-1"1"-9105,9-24 1,1-6 198,-3 9-176,5-15 0,-1-1 747,-8 8-1142,0 6 319,-16 0-437,-6 23-67,-22 11 1,-11 20-415,19-5 0,0 4 288,-4 5 0,1 3-17,1 3 1,3 3-10,5-1 1,3 1-3,7-2 0,5-1-22,10-4 0,6-1-65,24 22-51,-4-31 1,6-3-275,6-2 1,3-3-586,4-3 0,1-3-196,-7-2 0,-1-3 1179,5-3 0,-7-2 0,-18 2 0,-4-1 0</inkml:trace>
  <inkml:trace contextRef="#ctx0" brushRef="#br0" timeOffset="87002">15809 8457 24570,'-26'-19'102,"-1"0"1,-9 5 0,2 9-81,-5 19-2824,5-1 0,-1 0 2886,-16 4-28,21-7 0,-1 0 1487,-21 5-1374,12-5 707,20-4-854,9-1 51,10-2 22,1 6 3353,2 5-3358,1 6 61,0 18-100,-1-8 61,-5 24-6,-5-9-16,-4 12-357,-1-1 284,4-5-12,6-8 1,13-6 0,13-10-29,17-10-55,14-11-115,-13-10 0,1-3-127,17-4-719,-15-2 0,-1-2-5508,7-9 5822,2-4 0,-22 11 0,-17 7 0</inkml:trace>
  <inkml:trace contextRef="#ctx0" brushRef="#br0" timeOffset="87202">15387 8777 19557,'-5'0'3960,"2"0"-2420,3 0-1579,90-46-1206,-60 36 1,2 1 123,11-8 1,6-3 0,-4 5 498,-7 8 1,-5 4 0,10-2 0,-21 3-1</inkml:trace>
  <inkml:trace contextRef="#ctx0" brushRef="#br0" timeOffset="88135">16387 8697 21657,'-4'-45'1411,"-1"0"1,0-1 0,-1 8-1003,2 21-308,-1-1-85,4 25 7,1 13-23,2 6-11,8 35-51,2-8-380,-3-12 1,1 0-24,-2-4 0,-1-1-613,0 2 0,-1-2-704,1 19-3561,-5 4 5343,-10-22 0,5-9 0,-4-11 0</inkml:trace>
  <inkml:trace contextRef="#ctx0" brushRef="#br0" timeOffset="88368">16261 9012 10780,'-4'-4'9175,"1"1"-4930,3 3-3825,-29-63-173,36 41-172,-11-15 1,6 3 19,51 21-64,-18 6 0,1 2-165,-5 1 1,1 0 141,22 0 1,1 0-251,-18 1 0,-1 1 250,14-1 1,-1 0 7,11-1 24,-17 0 67,-19 1-40,-12 1-303,-9 2-1634,-4 0 1919,-4 0 0,2 0 1,-2 0-1</inkml:trace>
  <inkml:trace contextRef="#ctx0" brushRef="#br0" timeOffset="91608">17167 8705 19008,'0'-6'4615,"0"2"-4032,0 4 212,-7-62-374,5 44-393,-6-43-23,8 62 29,5 11-29,3 13 7,6 15 2,-6-10 0,0 2 2,3 22 1,-2 5 0,-6-27 33,-4 0 96,-7-15 218,-10-1-235,2-10 229,-14-24-246,17 2 95,-8-30-83,15-1-348,3 14 1,3-1 273,1-3 1,3-1 10,2-4 1,2 1-40,5-13 16,8-1-38,-6 34 11,6 2-5,2 10 11,14 11-17,3 9 5,2 3-8,-14 3 1,-1 2-9,-1 3 2,1 3 1,-3 2 2,-6 6-16,4 10 11,-16-17 586,-6-3-519,-8-10-32,-4-2 32,-9-8-39,9-8-6,-2-11 39,12-7-33,7-9-23,15-11 29,6 7-12,4 2 23,3 11-46,4 9-10,2 4 11,5 6-51,-8 11-67,-2 9-319,-2 23-201,-13 2 167,-5 5-1405,-10 5-202,2-8-2538,5 8 4627,11-4 0,-10-22 0,3-7 0</inkml:trace>
  <inkml:trace contextRef="#ctx0" brushRef="#br0" timeOffset="91975">18217 8653 20164,'15'-45'1420,"0"-1"1,0 6 0,-5 7-1124,-11 15 355,-6 7-417,-5 8 13,-7 5-74,-11 14-83,3 7-80,-1 11 100,13-7-106,4 17-21,8-12 10,4 10 23,7-16 95,6-11-28,-2-10 95,5-14 123,6-18-61,0-4-22,4-10-23,-9 9-112,-6 10 28,-2 2-12,-4 9-83,-1 3-39,0 6 22,-1 5-11,4 10-124,5 17-16,-2-3-471,5 26-2503,-4 4-5389,2 1 8514,2 0 0,-8-31 0,-2-14 0</inkml:trace>
  <inkml:trace contextRef="#ctx0" brushRef="#br0" timeOffset="92336">18934 8673 18722,'2'-5'6016,"0"1"-4100,-2 4-1771,-19 13-72,1 15-39,-16 17-48,20-17 0,1 2-212,0 0 1,1 0-94,-2-1 0,0 0-1272,-17 25-739,-4-12-392,0-17-5053,-2-26 5149,14-11 1051,-1-29 6432,17-19-2712,0 11-96,8 14 1,0 1 986,2-4-1109,3-5-345,1 6-629,2 8-354,6 7-252,6 9-84,7 10-134,9 16-95,7 15-37,-18-6 0,1 2-412,2 4 0,0 2-440,4 2 1,0 2 212,6 6 1,-1-3-1,5 5 1,-3-2 0</inkml:trace>
  <inkml:trace contextRef="#ctx0" brushRef="#br0" timeOffset="93135">4703 8854 17880,'0'-48'649,"1"0"1,-1 0 0,0 0 0,0-9 0,-1 1-1,-1 7-243,0 7 0,-1 5 110,-5-16 688,2 26-1057,0 29 26,-2 36-98,2-1 1,-2 6-824,-1 16 0,-2 6 757,3-11 0,-1 2 1,1 2-403,2-9 1,1 1-1,1 1 1,0 1 308,0 4 0,1 0 0,1 2 0,3-1-201,1 1 1,2 0-1,2 1 1,3-2-414,1-2 1,3 0 0,2-1 0,4-2 497,5 0 1,6-2 0,0-2 0,-2-5-1,4 11 1,1-7 0,5-12 0,0 0 0</inkml:trace>
  <inkml:trace contextRef="#ctx0" brushRef="#br0" timeOffset="93735">19233 8120 20845,'0'-9'2616,"0"2"-2104,10-24 1,6-3 125,2 13-447,4-15 0,5 6 77,19 35-117,-5 13 1,2 8-811,0 6 1,-2 5 675,3 4 0,-3 5-538,-13-4 1,-2 5-1,-5 1 515,-4-1 1,-4 0-1,-2 3-40,-1-3 0,-2 3 0,-1 1 0,-4 0-261,-4 2 0,-3 1 0,-4-1 1,-3 1 67,-5 5 1,-5 1 0,-1-2-1,2-5 1,2-8 0,2-4 0,-2-2-1,-15 15 1,1 1 0</inkml:trace>
  <inkml:trace contextRef="#ctx0" brushRef="#br0" timeOffset="95235">2241 9653 18778,'-6'-61'1699,"-1"-1"0,2 4 0,3 6-1301,8 11-269,2 10 106,9 16-179,-7 10 45,22 7-56,-6 13-34,6 6 19,-11 5 1,-3 6 14,1 22-34,-7-22 1,-2 2 2,-7 9 0,-3-1 30,-6 9-19,2-16 1,-1-2 69,-6-1 191,4-14 11,3-13-219,3-17-83,8-13 38,8-21-2,-3 18 0,2-2-12,2-2 1,1-1-1,2 1 1,1 1 2,0 3 1,0 1 0,22-16-18,-1 10-16,-1 10 0,0 9 0,-2 7 5,-1 12 12,-9 0 27,8 23-44,-19 0 22,4 17-16,-21 1 16,-10 0 22,-7-6 51,-1-11 101,3-13-56,4-14-62,5-13-50,1-3-6,8-28-11,3 16 3,7-6 0,5-1 8,12-5-358,-5 11 1,0 2 352,8-2-23,13 4 6,-17 16 33,13 10-33,-11 18-22,0 20 5,-2 13-213,-14-23 0,0 1 204,-1 0 1,2-1-9,1-2 0,1-3 582,18 14-638,4-17 17,1-18 62,0-20 0,2-16-314,-3-16 358,-21 20 1,-3-1 16,10-30 51,-11 6-28,-8 14 613,-9-4-512,-5 20-49,-5-4-47,-1 17-33,-1 6-57,-1 11 357,0 7-334,0 12-5,2 7 16,3 5-17,4 1 1,5-2-1,8-6-5,4-9 17,6-9-6,1-11 11,-3-7 126,3-22 0,0-6-19,-3-1-51,0-2 0,-1 0 45,-7 7-39,-2 10-56,-1 8-34,-1 11 23,0 13-6,2 14-17,0 16 28,-2 12-39,-2-25 0,-1 2-157,-1 0 0,0 1-427,1 1 1,-1-1-487,1-1 0,0-1-7118,6 23 8216,1-18 0,0-18 0,-3-13 0</inkml:trace>
  <inkml:trace contextRef="#ctx0" brushRef="#br0" timeOffset="95568">4067 9305 25758,'-8'48'240,"-4"6"-366,-3-19 0,-2 1-910,0 1 0,-2-1 249,0 0 0,-2-2-216,1-4 1,-2-3 93,-19 11 629,3-20 798,7-23 148,3-16 309,9-19 151,6-12-90,15-6-123,11 4-207,12 9 211,-1 18-491,21 7-247,-6 22-126,-8 4 0,1 4-33,-1 6 0,-1 5-411,3 5 0,0 3-262,2 6 1,-1 2 316,6 8 1,-3-2 0,-15-17 0,-3-2 0,20 23 0</inkml:trace>
  <inkml:trace contextRef="#ctx0" brushRef="#br0" timeOffset="97025">2596 10310 11994,'-54'8'878,"1"-1"1,-1 0-1,0 1 1,-2-1-1,2 0 1,1 0-644,-1 0 0,0 1 0,6-1 917,-3-1 0,9 0-731,5 3-337,15-3 174,81-5-225,0-6-346,-12 1 1,8-2 0,-1-1 297,-3 0 0,0-1 0,3-1-281,-3 1 0,3 0 0,1-1 1,3 1 241,-3-1 0,3 1 0,2-1 0,-1 1 1,-2 0-324,-5 1 0,-2 0 0,0 1 0,0-1 0,2 1 216,6-1 1,3-1 0,-1 1 0,-2 1 0,-3 0-59,8-1 1,-5 1 0,2 0-383,-9 2 0,2-1 0,0 1 1,-4 0-2098,2 1 1,-4 0 0,1 0 2697,2 0 0,0 0 0,-4 1 0,-2 0 0,-6 0 0,-2 2 0</inkml:trace>
  <inkml:trace contextRef="#ctx0" brushRef="#br0" timeOffset="97285">2290 10774 18579,'-54'28'410,"-1"1"1,5-6 0,18-2 737,35-8-620,15-9-184,24-5 1,11-4-225,3-3 1,6-2-938,-14 3 1,4 0 0,2-2-1,1 0 864,2-1 1,1-1 0,1 0 0,1-1-344,-8 2 0,2 0 0,-1 1 1,0-1-1,-2 0 328,3 0 0,-3 0 0,1 1 1,2-2 80,2 1 0,5-1 0,0 0 0,-4 0 0,-6 2-206,-4 0 1,-5 2-1,4-2 230,11-2 0,9-2 0,-3 0 1,-10 1 2,-8 2 0,-5 1 33,11-3 1,-6 0 51,-16 4-360,-19 5 37,-11 3 98,-8 3 0,5-2 0,-4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1AB8-BD66-905A-9E15-2D67A46A1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8B800-F57A-FB20-1A80-D0EB77249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7857A-8D6B-53DD-36E1-C4C8E4CA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766B-9CE6-E54C-F8B0-D299FA5B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C727A-12EA-8711-B8B7-5A92691E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5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38C3-6972-4D98-29E3-7D750AC4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1D608-7A6F-9756-5FBA-84AF9F696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521E-0952-41DE-1685-FECAFFB6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F352-3F42-5F1D-8563-4EEAF09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B6845-E14B-4CA8-F795-8F9086CE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7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8E62D-27B0-DB96-AB30-FAD01A91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2F615-093B-9AE4-BDDB-5281ED559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47E4E-5EFF-F985-43D4-8D7396E8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5972-D18C-73D0-FC44-5A109533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B6A29-2B15-E354-1FCA-62171E08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2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8A32-D781-8624-525E-05953BDD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20BD-1627-7C6D-55AC-B6914B534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AE8F-0FB9-7C48-FC61-F24AB7713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3B410-E587-9854-6287-05469170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22DBF-1BCA-FB91-9DA8-5EEE4920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1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8EE-902A-0CD1-3254-929D9418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1A44C-B589-E0C5-94EA-4D158D0C0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1B502-9235-5D0D-5EB5-A299818F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3D141-D251-609D-9784-F96AB672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8742-0591-5949-25AE-067D4627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9D72-2B35-2159-E8AA-2B934675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2A46-068E-DF44-11F6-BC026D77C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5A5A1-FE33-F225-DD0C-E85B98C93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9E8F3-B545-5D9C-6B50-4FAB3301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8A4EE-D002-8555-96E9-06FD1C0E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A2EDC-9C9F-A2EA-31C4-1693B76C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0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841A-9233-21DC-FB25-05CB5CAD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62CD-08F8-DA81-76D1-3C779DB3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B866F-CD7F-5D8A-22FA-83889204E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7D272-6479-0941-A737-EDCA46D64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19092-93FE-DD0A-4998-F6B808912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3446C-DB14-4433-4FA8-231FE5BA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CE384-9084-D7CF-F370-F324E98D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48256-7BAB-99A2-BC61-C21584A0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BE09-4E55-DA30-184C-87604C8D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8AE73-FC4E-A703-D6FA-4E081162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B69B7-4AA2-DA93-404A-6CB81387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088C-ECA7-17B4-FD61-290C2FD1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63FF-F61A-FFAA-69D6-F662F1D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FA382-1491-2E9D-7642-67BE3F58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B7F30-5EEA-A0E9-3650-5F271BAD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5687-840F-F46B-EE63-9E4B30FB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CBCB-B0E2-A5C6-2ABB-B5F8D95CA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3B403-C524-5CBB-57BF-9F05C0705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7C0E6-9AD6-A657-6480-E2DEAADE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3FDDB-9D78-2AD4-A87F-5541F8CA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CBD43-60C6-D55A-61C2-7AA689F3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3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5331-3B18-73B0-AB2A-B3BAB5B8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8A24F-79EC-007B-5248-5C71730B4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4656A-FABC-5B59-7BD1-A04BF9A62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01968-1CF9-EB03-028E-80240523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7F872-7163-DF09-7773-8CDC3BE7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56E05-EF5A-9846-6338-B8CD5C74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0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C77F6-D347-0DB5-BBC2-8062A0BF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EBB8-BA25-C5B9-B229-7A66107D8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929FB-94F4-4DD8-9B82-A8B52D93B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0C3A0-6365-994F-B085-B75F080D0AAE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B5F5B-02DD-C7D8-2887-0388403E2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1F913-DF53-061C-06B2-89173111E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56364-7BA4-A54A-BD19-373C56D7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1BDFA-CE84-1F4D-8462-3C900BBF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094639-6821-E180-BFA0-9E96C7CDC753}"/>
                  </a:ext>
                </a:extLst>
              </p14:cNvPr>
              <p14:cNvContentPartPr/>
              <p14:nvPr/>
            </p14:nvContentPartPr>
            <p14:xfrm>
              <a:off x="1299600" y="189000"/>
              <a:ext cx="10373040" cy="666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094639-6821-E180-BFA0-9E96C7CDC7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240" y="179640"/>
                <a:ext cx="10391760" cy="66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46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48469-DC5F-9663-9A39-83DA7F04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F1EAE1-F53B-EFB2-426B-E70E5A49BF2F}"/>
                  </a:ext>
                </a:extLst>
              </p14:cNvPr>
              <p14:cNvContentPartPr/>
              <p14:nvPr/>
            </p14:nvContentPartPr>
            <p14:xfrm>
              <a:off x="595080" y="113760"/>
              <a:ext cx="11472120" cy="663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F1EAE1-F53B-EFB2-426B-E70E5A49BF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720" y="104400"/>
                <a:ext cx="11490840" cy="66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3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2F25AF-0AF2-E085-BEED-D0BC70C7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384575-FA99-287D-AA54-B486DA5BB2AA}"/>
                  </a:ext>
                </a:extLst>
              </p14:cNvPr>
              <p14:cNvContentPartPr/>
              <p14:nvPr/>
            </p14:nvContentPartPr>
            <p14:xfrm>
              <a:off x="485280" y="1269360"/>
              <a:ext cx="5159880" cy="507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384575-FA99-287D-AA54-B486DA5BB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920" y="1260000"/>
                <a:ext cx="5178600" cy="50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5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2178AF-9F0E-B955-64A2-D551B601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5A77D3-0884-5C14-9103-2263FDF29B64}"/>
                  </a:ext>
                </a:extLst>
              </p14:cNvPr>
              <p14:cNvContentPartPr/>
              <p14:nvPr/>
            </p14:nvContentPartPr>
            <p14:xfrm>
              <a:off x="828000" y="1777320"/>
              <a:ext cx="4973040" cy="7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5A77D3-0884-5C14-9103-2263FDF29B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640" y="1767960"/>
                <a:ext cx="499176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88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F390E-86F9-3775-A709-D4A5148E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A78069-EE45-4701-A2A4-A61E385B105B}"/>
                  </a:ext>
                </a:extLst>
              </p14:cNvPr>
              <p14:cNvContentPartPr/>
              <p14:nvPr/>
            </p14:nvContentPartPr>
            <p14:xfrm>
              <a:off x="774000" y="1410120"/>
              <a:ext cx="4383360" cy="517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A78069-EE45-4701-A2A4-A61E385B1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640" y="1400760"/>
                <a:ext cx="4402080" cy="51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64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BD15C-2E2C-D2EB-40D9-34881EE2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B63450-A9FB-DDD2-1ED4-8457D9ED6059}"/>
                  </a:ext>
                </a:extLst>
              </p14:cNvPr>
              <p14:cNvContentPartPr/>
              <p14:nvPr/>
            </p14:nvContentPartPr>
            <p14:xfrm>
              <a:off x="1675800" y="2693520"/>
              <a:ext cx="2466720" cy="294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B63450-A9FB-DDD2-1ED4-8457D9ED60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440" y="2684160"/>
                <a:ext cx="2485440" cy="29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34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67DA3929-1BDC-3297-31C2-E6EB977F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D73CA2-1E0A-54B3-D32B-7751345BF984}"/>
                  </a:ext>
                </a:extLst>
              </p14:cNvPr>
              <p14:cNvContentPartPr/>
              <p14:nvPr/>
            </p14:nvContentPartPr>
            <p14:xfrm>
              <a:off x="687600" y="716040"/>
              <a:ext cx="6597720" cy="320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D73CA2-1E0A-54B3-D32B-7751345BF9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0" y="706680"/>
                <a:ext cx="6616440" cy="32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58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2026-02-13T12:57:58Z</dcterms:created>
  <dcterms:modified xsi:type="dcterms:W3CDTF">2026-02-13T15:13:18Z</dcterms:modified>
</cp:coreProperties>
</file>